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64" r:id="rId4"/>
    <p:sldId id="305" r:id="rId5"/>
    <p:sldId id="258" r:id="rId6"/>
    <p:sldId id="302" r:id="rId7"/>
    <p:sldId id="303" r:id="rId8"/>
    <p:sldId id="304" r:id="rId9"/>
    <p:sldId id="300" r:id="rId10"/>
    <p:sldId id="257" r:id="rId11"/>
    <p:sldId id="301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8" userDrawn="1">
          <p15:clr>
            <a:srgbClr val="A4A3A4"/>
          </p15:clr>
        </p15:guide>
        <p15:guide id="2" pos="42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BA971E-6EF3-4920-9055-2DFE07DD1F20}" v="313" dt="2022-07-04T15:25:47.7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50"/>
    <p:restoredTop sz="94646"/>
  </p:normalViewPr>
  <p:slideViewPr>
    <p:cSldViewPr snapToGrid="0" snapToObjects="1" showGuides="1">
      <p:cViewPr varScale="1">
        <p:scale>
          <a:sx n="42" d="100"/>
          <a:sy n="42" d="100"/>
        </p:scale>
        <p:origin x="66" y="1524"/>
      </p:cViewPr>
      <p:guideLst>
        <p:guide orient="horz" pos="1638"/>
        <p:guide pos="42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ana Seveney" userId="955d1879003b6f5f" providerId="LiveId" clId="{74BA971E-6EF3-4920-9055-2DFE07DD1F20}"/>
    <pc:docChg chg="undo custSel addSld delSld modSld delMainMaster">
      <pc:chgData name="Diana Seveney" userId="955d1879003b6f5f" providerId="LiveId" clId="{74BA971E-6EF3-4920-9055-2DFE07DD1F20}" dt="2022-07-04T15:26:18.369" v="504" actId="47"/>
      <pc:docMkLst>
        <pc:docMk/>
      </pc:docMkLst>
      <pc:sldChg chg="modAnim">
        <pc:chgData name="Diana Seveney" userId="955d1879003b6f5f" providerId="LiveId" clId="{74BA971E-6EF3-4920-9055-2DFE07DD1F20}" dt="2022-07-04T15:10:51.491" v="7"/>
        <pc:sldMkLst>
          <pc:docMk/>
          <pc:sldMk cId="167353998" sldId="256"/>
        </pc:sldMkLst>
      </pc:sldChg>
      <pc:sldChg chg="delSp modSp mod modAnim">
        <pc:chgData name="Diana Seveney" userId="955d1879003b6f5f" providerId="LiveId" clId="{74BA971E-6EF3-4920-9055-2DFE07DD1F20}" dt="2022-07-04T15:23:31.058" v="442" actId="478"/>
        <pc:sldMkLst>
          <pc:docMk/>
          <pc:sldMk cId="56249893" sldId="257"/>
        </pc:sldMkLst>
        <pc:spChg chg="mod">
          <ac:chgData name="Diana Seveney" userId="955d1879003b6f5f" providerId="LiveId" clId="{74BA971E-6EF3-4920-9055-2DFE07DD1F20}" dt="2022-07-04T15:23:29.818" v="441" actId="20577"/>
          <ac:spMkLst>
            <pc:docMk/>
            <pc:sldMk cId="56249893" sldId="257"/>
            <ac:spMk id="20" creationId="{48ECCE50-D344-19A0-0F50-F03EA32B9BF3}"/>
          </ac:spMkLst>
        </pc:spChg>
        <pc:picChg chg="del">
          <ac:chgData name="Diana Seveney" userId="955d1879003b6f5f" providerId="LiveId" clId="{74BA971E-6EF3-4920-9055-2DFE07DD1F20}" dt="2022-07-04T15:23:31.058" v="442" actId="478"/>
          <ac:picMkLst>
            <pc:docMk/>
            <pc:sldMk cId="56249893" sldId="257"/>
            <ac:picMk id="22" creationId="{84168A01-6912-DD58-5FE2-C2EC00D0A2DD}"/>
          </ac:picMkLst>
        </pc:picChg>
      </pc:sldChg>
      <pc:sldChg chg="delSp modSp mod modAnim">
        <pc:chgData name="Diana Seveney" userId="955d1879003b6f5f" providerId="LiveId" clId="{74BA971E-6EF3-4920-9055-2DFE07DD1F20}" dt="2022-07-04T15:20:00.258" v="316" actId="20577"/>
        <pc:sldMkLst>
          <pc:docMk/>
          <pc:sldMk cId="1413725362" sldId="258"/>
        </pc:sldMkLst>
        <pc:spChg chg="mod">
          <ac:chgData name="Diana Seveney" userId="955d1879003b6f5f" providerId="LiveId" clId="{74BA971E-6EF3-4920-9055-2DFE07DD1F20}" dt="2022-07-04T15:19:39.154" v="254" actId="20577"/>
          <ac:spMkLst>
            <pc:docMk/>
            <pc:sldMk cId="1413725362" sldId="258"/>
            <ac:spMk id="22" creationId="{00000000-0000-0000-0000-000000000000}"/>
          </ac:spMkLst>
        </pc:spChg>
        <pc:spChg chg="mod">
          <ac:chgData name="Diana Seveney" userId="955d1879003b6f5f" providerId="LiveId" clId="{74BA971E-6EF3-4920-9055-2DFE07DD1F20}" dt="2022-07-04T15:20:00.258" v="316" actId="20577"/>
          <ac:spMkLst>
            <pc:docMk/>
            <pc:sldMk cId="1413725362" sldId="258"/>
            <ac:spMk id="23" creationId="{00000000-0000-0000-0000-000000000000}"/>
          </ac:spMkLst>
        </pc:spChg>
        <pc:spChg chg="mod">
          <ac:chgData name="Diana Seveney" userId="955d1879003b6f5f" providerId="LiveId" clId="{74BA971E-6EF3-4920-9055-2DFE07DD1F20}" dt="2022-07-04T15:19:45.770" v="262" actId="20577"/>
          <ac:spMkLst>
            <pc:docMk/>
            <pc:sldMk cId="1413725362" sldId="258"/>
            <ac:spMk id="24" creationId="{00000000-0000-0000-0000-000000000000}"/>
          </ac:spMkLst>
        </pc:spChg>
        <pc:spChg chg="mod">
          <ac:chgData name="Diana Seveney" userId="955d1879003b6f5f" providerId="LiveId" clId="{74BA971E-6EF3-4920-9055-2DFE07DD1F20}" dt="2022-07-04T15:19:57.784" v="303" actId="20577"/>
          <ac:spMkLst>
            <pc:docMk/>
            <pc:sldMk cId="1413725362" sldId="258"/>
            <ac:spMk id="25" creationId="{00000000-0000-0000-0000-000000000000}"/>
          </ac:spMkLst>
        </pc:spChg>
        <pc:spChg chg="mod">
          <ac:chgData name="Diana Seveney" userId="955d1879003b6f5f" providerId="LiveId" clId="{74BA971E-6EF3-4920-9055-2DFE07DD1F20}" dt="2022-07-04T15:19:55.074" v="291" actId="20577"/>
          <ac:spMkLst>
            <pc:docMk/>
            <pc:sldMk cId="1413725362" sldId="258"/>
            <ac:spMk id="26" creationId="{00000000-0000-0000-0000-000000000000}"/>
          </ac:spMkLst>
        </pc:spChg>
        <pc:spChg chg="mod">
          <ac:chgData name="Diana Seveney" userId="955d1879003b6f5f" providerId="LiveId" clId="{74BA971E-6EF3-4920-9055-2DFE07DD1F20}" dt="2022-07-04T15:19:52.282" v="280" actId="20577"/>
          <ac:spMkLst>
            <pc:docMk/>
            <pc:sldMk cId="1413725362" sldId="258"/>
            <ac:spMk id="27" creationId="{00000000-0000-0000-0000-000000000000}"/>
          </ac:spMkLst>
        </pc:spChg>
        <pc:picChg chg="del">
          <ac:chgData name="Diana Seveney" userId="955d1879003b6f5f" providerId="LiveId" clId="{74BA971E-6EF3-4920-9055-2DFE07DD1F20}" dt="2022-07-04T15:19:05.989" v="243" actId="478"/>
          <ac:picMkLst>
            <pc:docMk/>
            <pc:sldMk cId="1413725362" sldId="258"/>
            <ac:picMk id="9" creationId="{2D538277-D47B-F140-6E7B-4A29E19C6450}"/>
          </ac:picMkLst>
        </pc:picChg>
      </pc:sldChg>
      <pc:sldChg chg="del">
        <pc:chgData name="Diana Seveney" userId="955d1879003b6f5f" providerId="LiveId" clId="{74BA971E-6EF3-4920-9055-2DFE07DD1F20}" dt="2022-07-04T15:25:57.240" v="497" actId="47"/>
        <pc:sldMkLst>
          <pc:docMk/>
          <pc:sldMk cId="1732306104" sldId="259"/>
        </pc:sldMkLst>
      </pc:sldChg>
      <pc:sldChg chg="del">
        <pc:chgData name="Diana Seveney" userId="955d1879003b6f5f" providerId="LiveId" clId="{74BA971E-6EF3-4920-9055-2DFE07DD1F20}" dt="2022-07-04T15:25:57.449" v="498" actId="47"/>
        <pc:sldMkLst>
          <pc:docMk/>
          <pc:sldMk cId="1432887549" sldId="260"/>
        </pc:sldMkLst>
      </pc:sldChg>
      <pc:sldChg chg="del">
        <pc:chgData name="Diana Seveney" userId="955d1879003b6f5f" providerId="LiveId" clId="{74BA971E-6EF3-4920-9055-2DFE07DD1F20}" dt="2022-07-04T15:26:18.369" v="504" actId="47"/>
        <pc:sldMkLst>
          <pc:docMk/>
          <pc:sldMk cId="894162154" sldId="262"/>
        </pc:sldMkLst>
      </pc:sldChg>
      <pc:sldChg chg="add del">
        <pc:chgData name="Diana Seveney" userId="955d1879003b6f5f" providerId="LiveId" clId="{74BA971E-6EF3-4920-9055-2DFE07DD1F20}" dt="2022-07-04T15:26:17.238" v="503" actId="47"/>
        <pc:sldMkLst>
          <pc:docMk/>
          <pc:sldMk cId="1219740262" sldId="263"/>
        </pc:sldMkLst>
      </pc:sldChg>
      <pc:sldChg chg="addSp delSp modSp mod modAnim">
        <pc:chgData name="Diana Seveney" userId="955d1879003b6f5f" providerId="LiveId" clId="{74BA971E-6EF3-4920-9055-2DFE07DD1F20}" dt="2022-07-04T15:16:32.730" v="163" actId="20577"/>
        <pc:sldMkLst>
          <pc:docMk/>
          <pc:sldMk cId="682974725" sldId="264"/>
        </pc:sldMkLst>
        <pc:spChg chg="mod">
          <ac:chgData name="Diana Seveney" userId="955d1879003b6f5f" providerId="LiveId" clId="{74BA971E-6EF3-4920-9055-2DFE07DD1F20}" dt="2022-07-04T15:11:11.548" v="26" actId="1036"/>
          <ac:spMkLst>
            <pc:docMk/>
            <pc:sldMk cId="682974725" sldId="264"/>
            <ac:spMk id="81" creationId="{E058C666-190C-2243-5685-6ECADDD407AF}"/>
          </ac:spMkLst>
        </pc:spChg>
        <pc:spChg chg="mod">
          <ac:chgData name="Diana Seveney" userId="955d1879003b6f5f" providerId="LiveId" clId="{74BA971E-6EF3-4920-9055-2DFE07DD1F20}" dt="2022-07-04T15:11:26.070" v="30" actId="478"/>
          <ac:spMkLst>
            <pc:docMk/>
            <pc:sldMk cId="682974725" sldId="264"/>
            <ac:spMk id="87" creationId="{2CDF6D09-3359-C705-CEF0-4805C3131094}"/>
          </ac:spMkLst>
        </pc:spChg>
        <pc:spChg chg="mod">
          <ac:chgData name="Diana Seveney" userId="955d1879003b6f5f" providerId="LiveId" clId="{74BA971E-6EF3-4920-9055-2DFE07DD1F20}" dt="2022-07-04T15:11:11.548" v="26" actId="1036"/>
          <ac:spMkLst>
            <pc:docMk/>
            <pc:sldMk cId="682974725" sldId="264"/>
            <ac:spMk id="98" creationId="{131E7366-EEE3-AA37-4BB8-E93100DEC7E9}"/>
          </ac:spMkLst>
        </pc:spChg>
        <pc:spChg chg="mod">
          <ac:chgData name="Diana Seveney" userId="955d1879003b6f5f" providerId="LiveId" clId="{74BA971E-6EF3-4920-9055-2DFE07DD1F20}" dt="2022-07-04T15:12:02.642" v="53" actId="20577"/>
          <ac:spMkLst>
            <pc:docMk/>
            <pc:sldMk cId="682974725" sldId="264"/>
            <ac:spMk id="137" creationId="{9DCD6912-BC2D-D84B-22B8-B3BD40EBD37F}"/>
          </ac:spMkLst>
        </pc:spChg>
        <pc:spChg chg="mod">
          <ac:chgData name="Diana Seveney" userId="955d1879003b6f5f" providerId="LiveId" clId="{74BA971E-6EF3-4920-9055-2DFE07DD1F20}" dt="2022-07-04T15:12:33.162" v="81" actId="20577"/>
          <ac:spMkLst>
            <pc:docMk/>
            <pc:sldMk cId="682974725" sldId="264"/>
            <ac:spMk id="139" creationId="{BC65671E-8116-C66D-7583-1F653F0A02D1}"/>
          </ac:spMkLst>
        </pc:spChg>
        <pc:spChg chg="mod">
          <ac:chgData name="Diana Seveney" userId="955d1879003b6f5f" providerId="LiveId" clId="{74BA971E-6EF3-4920-9055-2DFE07DD1F20}" dt="2022-07-04T15:13:45.835" v="160" actId="20577"/>
          <ac:spMkLst>
            <pc:docMk/>
            <pc:sldMk cId="682974725" sldId="264"/>
            <ac:spMk id="141" creationId="{3C96D33E-9D67-FC26-CD39-DEE68AE2BF9A}"/>
          </ac:spMkLst>
        </pc:spChg>
        <pc:spChg chg="mod">
          <ac:chgData name="Diana Seveney" userId="955d1879003b6f5f" providerId="LiveId" clId="{74BA971E-6EF3-4920-9055-2DFE07DD1F20}" dt="2022-07-04T15:13:17.587" v="128" actId="20577"/>
          <ac:spMkLst>
            <pc:docMk/>
            <pc:sldMk cId="682974725" sldId="264"/>
            <ac:spMk id="143" creationId="{734B2CD9-DE1A-4ABD-0C45-0C54B996D7C1}"/>
          </ac:spMkLst>
        </pc:spChg>
        <pc:spChg chg="mod">
          <ac:chgData name="Diana Seveney" userId="955d1879003b6f5f" providerId="LiveId" clId="{74BA971E-6EF3-4920-9055-2DFE07DD1F20}" dt="2022-07-04T15:16:32.730" v="163" actId="20577"/>
          <ac:spMkLst>
            <pc:docMk/>
            <pc:sldMk cId="682974725" sldId="264"/>
            <ac:spMk id="145" creationId="{AFD056A6-F011-2887-18FA-72602A462EA8}"/>
          </ac:spMkLst>
        </pc:spChg>
        <pc:grpChg chg="mod">
          <ac:chgData name="Diana Seveney" userId="955d1879003b6f5f" providerId="LiveId" clId="{74BA971E-6EF3-4920-9055-2DFE07DD1F20}" dt="2022-07-04T15:11:11.548" v="26" actId="1036"/>
          <ac:grpSpMkLst>
            <pc:docMk/>
            <pc:sldMk cId="682974725" sldId="264"/>
            <ac:grpSpMk id="80" creationId="{AFF32FB9-8F1E-9C4D-6B75-52572069525A}"/>
          </ac:grpSpMkLst>
        </pc:grpChg>
        <pc:grpChg chg="add del">
          <ac:chgData name="Diana Seveney" userId="955d1879003b6f5f" providerId="LiveId" clId="{74BA971E-6EF3-4920-9055-2DFE07DD1F20}" dt="2022-07-04T15:11:26.070" v="30" actId="478"/>
          <ac:grpSpMkLst>
            <pc:docMk/>
            <pc:sldMk cId="682974725" sldId="264"/>
            <ac:grpSpMk id="86" creationId="{2C367DEF-1BED-5C86-33F5-CD2B46122608}"/>
          </ac:grpSpMkLst>
        </pc:grpChg>
        <pc:grpChg chg="mod">
          <ac:chgData name="Diana Seveney" userId="955d1879003b6f5f" providerId="LiveId" clId="{74BA971E-6EF3-4920-9055-2DFE07DD1F20}" dt="2022-07-04T15:11:11.548" v="26" actId="1036"/>
          <ac:grpSpMkLst>
            <pc:docMk/>
            <pc:sldMk cId="682974725" sldId="264"/>
            <ac:grpSpMk id="176" creationId="{743B06F0-7BAE-612C-9FC4-DD8BC0AF0FD7}"/>
          </ac:grpSpMkLst>
        </pc:grpChg>
        <pc:graphicFrameChg chg="mod">
          <ac:chgData name="Diana Seveney" userId="955d1879003b6f5f" providerId="LiveId" clId="{74BA971E-6EF3-4920-9055-2DFE07DD1F20}" dt="2022-07-04T15:11:16.946" v="27" actId="20577"/>
          <ac:graphicFrameMkLst>
            <pc:docMk/>
            <pc:sldMk cId="682974725" sldId="264"/>
            <ac:graphicFrameMk id="82" creationId="{6D5BB531-686D-CB63-179B-613F652AD902}"/>
          </ac:graphicFrameMkLst>
        </pc:graphicFrameChg>
        <pc:graphicFrameChg chg="mod">
          <ac:chgData name="Diana Seveney" userId="955d1879003b6f5f" providerId="LiveId" clId="{74BA971E-6EF3-4920-9055-2DFE07DD1F20}" dt="2022-07-04T15:16:10.922" v="161"/>
          <ac:graphicFrameMkLst>
            <pc:docMk/>
            <pc:sldMk cId="682974725" sldId="264"/>
            <ac:graphicFrameMk id="85" creationId="{10DA8C90-D130-657C-3E4B-F24047880C39}"/>
          </ac:graphicFrameMkLst>
        </pc:graphicFrameChg>
        <pc:graphicFrameChg chg="add del mod">
          <ac:chgData name="Diana Seveney" userId="955d1879003b6f5f" providerId="LiveId" clId="{74BA971E-6EF3-4920-9055-2DFE07DD1F20}" dt="2022-07-04T15:11:29.627" v="31" actId="20577"/>
          <ac:graphicFrameMkLst>
            <pc:docMk/>
            <pc:sldMk cId="682974725" sldId="264"/>
            <ac:graphicFrameMk id="88" creationId="{F0B1309D-0D1A-1A73-25E4-FEBF646BBA43}"/>
          </ac:graphicFrameMkLst>
        </pc:graphicFrameChg>
        <pc:graphicFrameChg chg="mod">
          <ac:chgData name="Diana Seveney" userId="955d1879003b6f5f" providerId="LiveId" clId="{74BA971E-6EF3-4920-9055-2DFE07DD1F20}" dt="2022-07-04T15:11:32.427" v="32" actId="20577"/>
          <ac:graphicFrameMkLst>
            <pc:docMk/>
            <pc:sldMk cId="682974725" sldId="264"/>
            <ac:graphicFrameMk id="91" creationId="{A61356BA-C5C2-BAA1-F274-4B24EA75B81B}"/>
          </ac:graphicFrameMkLst>
        </pc:graphicFrameChg>
        <pc:picChg chg="del">
          <ac:chgData name="Diana Seveney" userId="955d1879003b6f5f" providerId="LiveId" clId="{74BA971E-6EF3-4920-9055-2DFE07DD1F20}" dt="2022-07-04T15:10:40.606" v="0" actId="478"/>
          <ac:picMkLst>
            <pc:docMk/>
            <pc:sldMk cId="682974725" sldId="264"/>
            <ac:picMk id="116" creationId="{43423795-18F6-8CC8-7059-95EF296F1BE2}"/>
          </ac:picMkLst>
        </pc:picChg>
      </pc:sldChg>
      <pc:sldChg chg="delSp modSp add del mod modAnim">
        <pc:chgData name="Diana Seveney" userId="955d1879003b6f5f" providerId="LiveId" clId="{74BA971E-6EF3-4920-9055-2DFE07DD1F20}" dt="2022-07-04T15:26:13.013" v="502" actId="47"/>
        <pc:sldMkLst>
          <pc:docMk/>
          <pc:sldMk cId="85615067" sldId="265"/>
        </pc:sldMkLst>
        <pc:spChg chg="mod">
          <ac:chgData name="Diana Seveney" userId="955d1879003b6f5f" providerId="LiveId" clId="{74BA971E-6EF3-4920-9055-2DFE07DD1F20}" dt="2022-07-04T15:25:40.769" v="475" actId="20577"/>
          <ac:spMkLst>
            <pc:docMk/>
            <pc:sldMk cId="85615067" sldId="265"/>
            <ac:spMk id="22" creationId="{00000000-0000-0000-0000-000000000000}"/>
          </ac:spMkLst>
        </pc:spChg>
        <pc:spChg chg="del">
          <ac:chgData name="Diana Seveney" userId="955d1879003b6f5f" providerId="LiveId" clId="{74BA971E-6EF3-4920-9055-2DFE07DD1F20}" dt="2022-07-04T15:25:52.710" v="496" actId="478"/>
          <ac:spMkLst>
            <pc:docMk/>
            <pc:sldMk cId="85615067" sldId="265"/>
            <ac:spMk id="24" creationId="{00000000-0000-0000-0000-000000000000}"/>
          </ac:spMkLst>
        </pc:spChg>
        <pc:picChg chg="del">
          <ac:chgData name="Diana Seveney" userId="955d1879003b6f5f" providerId="LiveId" clId="{74BA971E-6EF3-4920-9055-2DFE07DD1F20}" dt="2022-07-04T15:25:49.606" v="495" actId="478"/>
          <ac:picMkLst>
            <pc:docMk/>
            <pc:sldMk cId="85615067" sldId="265"/>
            <ac:picMk id="9" creationId="{2D538277-D47B-F140-6E7B-4A29E19C6450}"/>
          </ac:picMkLst>
        </pc:picChg>
      </pc:sldChg>
      <pc:sldChg chg="del">
        <pc:chgData name="Diana Seveney" userId="955d1879003b6f5f" providerId="LiveId" clId="{74BA971E-6EF3-4920-9055-2DFE07DD1F20}" dt="2022-07-04T15:23:57.319" v="443" actId="47"/>
        <pc:sldMkLst>
          <pc:docMk/>
          <pc:sldMk cId="2777694630" sldId="274"/>
        </pc:sldMkLst>
      </pc:sldChg>
      <pc:sldChg chg="del">
        <pc:chgData name="Diana Seveney" userId="955d1879003b6f5f" providerId="LiveId" clId="{74BA971E-6EF3-4920-9055-2DFE07DD1F20}" dt="2022-07-04T15:23:58.701" v="446" actId="47"/>
        <pc:sldMkLst>
          <pc:docMk/>
          <pc:sldMk cId="2312952004" sldId="276"/>
        </pc:sldMkLst>
      </pc:sldChg>
      <pc:sldChg chg="del">
        <pc:chgData name="Diana Seveney" userId="955d1879003b6f5f" providerId="LiveId" clId="{74BA971E-6EF3-4920-9055-2DFE07DD1F20}" dt="2022-07-04T15:23:58.946" v="447" actId="47"/>
        <pc:sldMkLst>
          <pc:docMk/>
          <pc:sldMk cId="811574265" sldId="277"/>
        </pc:sldMkLst>
      </pc:sldChg>
      <pc:sldChg chg="del">
        <pc:chgData name="Diana Seveney" userId="955d1879003b6f5f" providerId="LiveId" clId="{74BA971E-6EF3-4920-9055-2DFE07DD1F20}" dt="2022-07-04T15:23:59.446" v="448" actId="47"/>
        <pc:sldMkLst>
          <pc:docMk/>
          <pc:sldMk cId="1818432919" sldId="279"/>
        </pc:sldMkLst>
      </pc:sldChg>
      <pc:sldChg chg="del">
        <pc:chgData name="Diana Seveney" userId="955d1879003b6f5f" providerId="LiveId" clId="{74BA971E-6EF3-4920-9055-2DFE07DD1F20}" dt="2022-07-04T15:23:59.729" v="449" actId="47"/>
        <pc:sldMkLst>
          <pc:docMk/>
          <pc:sldMk cId="1735185736" sldId="280"/>
        </pc:sldMkLst>
      </pc:sldChg>
      <pc:sldChg chg="del">
        <pc:chgData name="Diana Seveney" userId="955d1879003b6f5f" providerId="LiveId" clId="{74BA971E-6EF3-4920-9055-2DFE07DD1F20}" dt="2022-07-04T15:24:02.122" v="451" actId="47"/>
        <pc:sldMkLst>
          <pc:docMk/>
          <pc:sldMk cId="4171250728" sldId="281"/>
        </pc:sldMkLst>
      </pc:sldChg>
      <pc:sldChg chg="del">
        <pc:chgData name="Diana Seveney" userId="955d1879003b6f5f" providerId="LiveId" clId="{74BA971E-6EF3-4920-9055-2DFE07DD1F20}" dt="2022-07-04T15:23:57.467" v="444" actId="47"/>
        <pc:sldMkLst>
          <pc:docMk/>
          <pc:sldMk cId="56290699" sldId="282"/>
        </pc:sldMkLst>
      </pc:sldChg>
      <pc:sldChg chg="del">
        <pc:chgData name="Diana Seveney" userId="955d1879003b6f5f" providerId="LiveId" clId="{74BA971E-6EF3-4920-9055-2DFE07DD1F20}" dt="2022-07-04T15:24:00.045" v="450" actId="47"/>
        <pc:sldMkLst>
          <pc:docMk/>
          <pc:sldMk cId="2649011120" sldId="299"/>
        </pc:sldMkLst>
      </pc:sldChg>
      <pc:sldChg chg="delSp modSp mod modAnim">
        <pc:chgData name="Diana Seveney" userId="955d1879003b6f5f" providerId="LiveId" clId="{74BA971E-6EF3-4920-9055-2DFE07DD1F20}" dt="2022-07-04T15:24:24.332" v="460" actId="478"/>
        <pc:sldMkLst>
          <pc:docMk/>
          <pc:sldMk cId="1321880135" sldId="300"/>
        </pc:sldMkLst>
        <pc:spChg chg="mod">
          <ac:chgData name="Diana Seveney" userId="955d1879003b6f5f" providerId="LiveId" clId="{74BA971E-6EF3-4920-9055-2DFE07DD1F20}" dt="2022-07-04T15:22:21.684" v="416" actId="6549"/>
          <ac:spMkLst>
            <pc:docMk/>
            <pc:sldMk cId="1321880135" sldId="300"/>
            <ac:spMk id="22" creationId="{00000000-0000-0000-0000-000000000000}"/>
          </ac:spMkLst>
        </pc:spChg>
        <pc:spChg chg="mod">
          <ac:chgData name="Diana Seveney" userId="955d1879003b6f5f" providerId="LiveId" clId="{74BA971E-6EF3-4920-9055-2DFE07DD1F20}" dt="2022-07-04T15:22:27.788" v="417" actId="1076"/>
          <ac:spMkLst>
            <pc:docMk/>
            <pc:sldMk cId="1321880135" sldId="300"/>
            <ac:spMk id="24" creationId="{00000000-0000-0000-0000-000000000000}"/>
          </ac:spMkLst>
        </pc:spChg>
        <pc:picChg chg="del">
          <ac:chgData name="Diana Seveney" userId="955d1879003b6f5f" providerId="LiveId" clId="{74BA971E-6EF3-4920-9055-2DFE07DD1F20}" dt="2022-07-04T15:24:24.332" v="460" actId="478"/>
          <ac:picMkLst>
            <pc:docMk/>
            <pc:sldMk cId="1321880135" sldId="300"/>
            <ac:picMk id="9" creationId="{2D538277-D47B-F140-6E7B-4A29E19C6450}"/>
          </ac:picMkLst>
        </pc:picChg>
      </pc:sldChg>
      <pc:sldChg chg="delSp modSp mod modAnim">
        <pc:chgData name="Diana Seveney" userId="955d1879003b6f5f" providerId="LiveId" clId="{74BA971E-6EF3-4920-9055-2DFE07DD1F20}" dt="2022-07-04T15:25:06.741" v="468" actId="20577"/>
        <pc:sldMkLst>
          <pc:docMk/>
          <pc:sldMk cId="1751312257" sldId="301"/>
        </pc:sldMkLst>
        <pc:spChg chg="mod">
          <ac:chgData name="Diana Seveney" userId="955d1879003b6f5f" providerId="LiveId" clId="{74BA971E-6EF3-4920-9055-2DFE07DD1F20}" dt="2022-07-04T15:25:06.741" v="468" actId="20577"/>
          <ac:spMkLst>
            <pc:docMk/>
            <pc:sldMk cId="1751312257" sldId="301"/>
            <ac:spMk id="20" creationId="{48ECCE50-D344-19A0-0F50-F03EA32B9BF3}"/>
          </ac:spMkLst>
        </pc:spChg>
        <pc:picChg chg="del">
          <ac:chgData name="Diana Seveney" userId="955d1879003b6f5f" providerId="LiveId" clId="{74BA971E-6EF3-4920-9055-2DFE07DD1F20}" dt="2022-07-04T15:24:18.361" v="459" actId="478"/>
          <ac:picMkLst>
            <pc:docMk/>
            <pc:sldMk cId="1751312257" sldId="301"/>
            <ac:picMk id="22" creationId="{84168A01-6912-DD58-5FE2-C2EC00D0A2DD}"/>
          </ac:picMkLst>
        </pc:picChg>
      </pc:sldChg>
      <pc:sldChg chg="delSp modSp mod modAnim">
        <pc:chgData name="Diana Seveney" userId="955d1879003b6f5f" providerId="LiveId" clId="{74BA971E-6EF3-4920-9055-2DFE07DD1F20}" dt="2022-07-04T15:20:27.520" v="342" actId="20577"/>
        <pc:sldMkLst>
          <pc:docMk/>
          <pc:sldMk cId="515115838" sldId="302"/>
        </pc:sldMkLst>
        <pc:spChg chg="mod">
          <ac:chgData name="Diana Seveney" userId="955d1879003b6f5f" providerId="LiveId" clId="{74BA971E-6EF3-4920-9055-2DFE07DD1F20}" dt="2022-07-04T15:20:27.520" v="342" actId="20577"/>
          <ac:spMkLst>
            <pc:docMk/>
            <pc:sldMk cId="515115838" sldId="302"/>
            <ac:spMk id="54" creationId="{48ECCE50-D344-19A0-0F50-F03EA32B9BF3}"/>
          </ac:spMkLst>
        </pc:spChg>
        <pc:picChg chg="del">
          <ac:chgData name="Diana Seveney" userId="955d1879003b6f5f" providerId="LiveId" clId="{74BA971E-6EF3-4920-9055-2DFE07DD1F20}" dt="2022-07-04T15:20:10.477" v="337" actId="478"/>
          <ac:picMkLst>
            <pc:docMk/>
            <pc:sldMk cId="515115838" sldId="302"/>
            <ac:picMk id="9" creationId="{2D538277-D47B-F140-6E7B-4A29E19C6450}"/>
          </ac:picMkLst>
        </pc:picChg>
      </pc:sldChg>
      <pc:sldChg chg="delSp modSp mod modAnim">
        <pc:chgData name="Diana Seveney" userId="955d1879003b6f5f" providerId="LiveId" clId="{74BA971E-6EF3-4920-9055-2DFE07DD1F20}" dt="2022-07-04T15:20:59.412" v="371" actId="6549"/>
        <pc:sldMkLst>
          <pc:docMk/>
          <pc:sldMk cId="1555085409" sldId="303"/>
        </pc:sldMkLst>
        <pc:spChg chg="mod">
          <ac:chgData name="Diana Seveney" userId="955d1879003b6f5f" providerId="LiveId" clId="{74BA971E-6EF3-4920-9055-2DFE07DD1F20}" dt="2022-07-04T15:20:59.412" v="371" actId="6549"/>
          <ac:spMkLst>
            <pc:docMk/>
            <pc:sldMk cId="1555085409" sldId="303"/>
            <ac:spMk id="26" creationId="{48ECCE50-D344-19A0-0F50-F03EA32B9BF3}"/>
          </ac:spMkLst>
        </pc:spChg>
        <pc:picChg chg="del">
          <ac:chgData name="Diana Seveney" userId="955d1879003b6f5f" providerId="LiveId" clId="{74BA971E-6EF3-4920-9055-2DFE07DD1F20}" dt="2022-07-04T15:20:39.046" v="358" actId="478"/>
          <ac:picMkLst>
            <pc:docMk/>
            <pc:sldMk cId="1555085409" sldId="303"/>
            <ac:picMk id="9" creationId="{2D538277-D47B-F140-6E7B-4A29E19C6450}"/>
          </ac:picMkLst>
        </pc:picChg>
      </pc:sldChg>
      <pc:sldChg chg="delSp modSp mod modAnim">
        <pc:chgData name="Diana Seveney" userId="955d1879003b6f5f" providerId="LiveId" clId="{74BA971E-6EF3-4920-9055-2DFE07DD1F20}" dt="2022-07-04T15:21:50.329" v="398" actId="6549"/>
        <pc:sldMkLst>
          <pc:docMk/>
          <pc:sldMk cId="1598394486" sldId="304"/>
        </pc:sldMkLst>
        <pc:spChg chg="mod">
          <ac:chgData name="Diana Seveney" userId="955d1879003b6f5f" providerId="LiveId" clId="{74BA971E-6EF3-4920-9055-2DFE07DD1F20}" dt="2022-07-04T15:21:50.329" v="398" actId="6549"/>
          <ac:spMkLst>
            <pc:docMk/>
            <pc:sldMk cId="1598394486" sldId="304"/>
            <ac:spMk id="26" creationId="{48ECCE50-D344-19A0-0F50-F03EA32B9BF3}"/>
          </ac:spMkLst>
        </pc:spChg>
        <pc:picChg chg="del">
          <ac:chgData name="Diana Seveney" userId="955d1879003b6f5f" providerId="LiveId" clId="{74BA971E-6EF3-4920-9055-2DFE07DD1F20}" dt="2022-07-04T15:21:15.484" v="392" actId="478"/>
          <ac:picMkLst>
            <pc:docMk/>
            <pc:sldMk cId="1598394486" sldId="304"/>
            <ac:picMk id="9" creationId="{2D538277-D47B-F140-6E7B-4A29E19C6450}"/>
          </ac:picMkLst>
        </pc:picChg>
      </pc:sldChg>
      <pc:sldChg chg="delSp modSp mod modAnim">
        <pc:chgData name="Diana Seveney" userId="955d1879003b6f5f" providerId="LiveId" clId="{74BA971E-6EF3-4920-9055-2DFE07DD1F20}" dt="2022-07-04T15:18:48.534" v="223" actId="478"/>
        <pc:sldMkLst>
          <pc:docMk/>
          <pc:sldMk cId="1164917021" sldId="305"/>
        </pc:sldMkLst>
        <pc:spChg chg="mod">
          <ac:chgData name="Diana Seveney" userId="955d1879003b6f5f" providerId="LiveId" clId="{74BA971E-6EF3-4920-9055-2DFE07DD1F20}" dt="2022-07-04T15:18:45.897" v="222" actId="1037"/>
          <ac:spMkLst>
            <pc:docMk/>
            <pc:sldMk cId="1164917021" sldId="305"/>
            <ac:spMk id="26" creationId="{48ECCE50-D344-19A0-0F50-F03EA32B9BF3}"/>
          </ac:spMkLst>
        </pc:spChg>
        <pc:spChg chg="mod">
          <ac:chgData name="Diana Seveney" userId="955d1879003b6f5f" providerId="LiveId" clId="{74BA971E-6EF3-4920-9055-2DFE07DD1F20}" dt="2022-07-04T15:18:27.474" v="194" actId="20577"/>
          <ac:spMkLst>
            <pc:docMk/>
            <pc:sldMk cId="1164917021" sldId="305"/>
            <ac:spMk id="36" creationId="{00000000-0000-0000-0000-000000000000}"/>
          </ac:spMkLst>
        </pc:spChg>
        <pc:picChg chg="del">
          <ac:chgData name="Diana Seveney" userId="955d1879003b6f5f" providerId="LiveId" clId="{74BA971E-6EF3-4920-9055-2DFE07DD1F20}" dt="2022-07-04T15:18:48.534" v="223" actId="478"/>
          <ac:picMkLst>
            <pc:docMk/>
            <pc:sldMk cId="1164917021" sldId="305"/>
            <ac:picMk id="9" creationId="{2D538277-D47B-F140-6E7B-4A29E19C6450}"/>
          </ac:picMkLst>
        </pc:picChg>
      </pc:sldChg>
      <pc:sldChg chg="del">
        <pc:chgData name="Diana Seveney" userId="955d1879003b6f5f" providerId="LiveId" clId="{74BA971E-6EF3-4920-9055-2DFE07DD1F20}" dt="2022-07-04T15:23:57.632" v="445" actId="47"/>
        <pc:sldMkLst>
          <pc:docMk/>
          <pc:sldMk cId="1692881951" sldId="306"/>
        </pc:sldMkLst>
      </pc:sldChg>
      <pc:sldMasterChg chg="del delSldLayout">
        <pc:chgData name="Diana Seveney" userId="955d1879003b6f5f" providerId="LiveId" clId="{74BA971E-6EF3-4920-9055-2DFE07DD1F20}" dt="2022-07-04T15:24:02.122" v="451" actId="47"/>
        <pc:sldMasterMkLst>
          <pc:docMk/>
          <pc:sldMasterMk cId="2695786102" sldId="2147483674"/>
        </pc:sldMasterMkLst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1088450438" sldId="2147483675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794723589" sldId="2147483676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3441839728" sldId="2147483677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105312940" sldId="2147483678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427333768" sldId="2147483679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474398999" sldId="2147483680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2382210738" sldId="2147483681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956957126" sldId="2147483682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3320160375" sldId="2147483683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1665313925" sldId="2147483684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2830669929" sldId="2147483685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1584993979" sldId="2147483686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3905507684" sldId="2147483687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475543832" sldId="2147483688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357826733" sldId="2147483689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1812214019" sldId="2147483690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4209295638" sldId="2147483691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1635118801" sldId="2147483692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4182865507" sldId="2147483693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3386715574" sldId="2147483694"/>
          </pc:sldLayoutMkLst>
        </pc:sldLayoutChg>
        <pc:sldLayoutChg chg="del">
          <pc:chgData name="Diana Seveney" userId="955d1879003b6f5f" providerId="LiveId" clId="{74BA971E-6EF3-4920-9055-2DFE07DD1F20}" dt="2022-07-04T15:24:02.122" v="451" actId="47"/>
          <pc:sldLayoutMkLst>
            <pc:docMk/>
            <pc:sldMasterMk cId="2695786102" sldId="2147483674"/>
            <pc:sldLayoutMk cId="430083082" sldId="2147483695"/>
          </pc:sldLayoutMkLst>
        </pc:sldLayoutChg>
      </pc:sldMasterChg>
    </pc:docChg>
  </pc:docChgLst>
</pc:chgInfo>
</file>

<file path=ppt/diagrams/_rels/data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g"/></Relationships>
</file>

<file path=ppt/diagrams/_rels/data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g"/></Relationships>
</file>

<file path=ppt/diagrams/_rels/data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jpe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ata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g"/></Relationships>
</file>

<file path=ppt/diagrams/_rels/drawing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g"/></Relationships>
</file>

<file path=ppt/diagrams/_rels/drawing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g"/></Relationships>
</file>

<file path=ppt/diagrams/_rels/drawing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793D18-7982-49D9-B5D0-6B5B9DF4FBC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C38798-C9E2-40AF-81E3-F30A0D359A64}">
      <dgm:prSet/>
      <dgm:spPr/>
      <dgm:t>
        <a:bodyPr/>
        <a:lstStyle/>
        <a:p>
          <a:r>
            <a:rPr lang="en-US" dirty="0"/>
            <a:t> </a:t>
          </a:r>
        </a:p>
      </dgm:t>
    </dgm:pt>
    <dgm:pt modelId="{C375DDE9-EB57-4C4B-B181-2D818D2FABC2}" type="parTrans" cxnId="{2E19CC24-236A-42A1-9A22-8F30FDF40FB3}">
      <dgm:prSet/>
      <dgm:spPr/>
      <dgm:t>
        <a:bodyPr/>
        <a:lstStyle/>
        <a:p>
          <a:endParaRPr lang="en-US"/>
        </a:p>
      </dgm:t>
    </dgm:pt>
    <dgm:pt modelId="{28F4E967-24EB-4F63-8A10-86DAF4CEEDA1}" type="sibTrans" cxnId="{2E19CC24-236A-42A1-9A22-8F30FDF40FB3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8F59E2F9-FFB6-4415-8352-83AE1D53982B}" type="pres">
      <dgm:prSet presAssocID="{3C793D18-7982-49D9-B5D0-6B5B9DF4FBC1}" presName="Name0" presStyleCnt="0">
        <dgm:presLayoutVars>
          <dgm:chMax val="7"/>
          <dgm:chPref val="7"/>
          <dgm:dir/>
        </dgm:presLayoutVars>
      </dgm:prSet>
      <dgm:spPr/>
    </dgm:pt>
    <dgm:pt modelId="{4B527391-BB12-4C78-8D01-EB8F7FE18458}" type="pres">
      <dgm:prSet presAssocID="{3C793D18-7982-49D9-B5D0-6B5B9DF4FBC1}" presName="Name1" presStyleCnt="0"/>
      <dgm:spPr/>
    </dgm:pt>
    <dgm:pt modelId="{8BCFFEFD-6AFA-474D-9656-4155A478BB0C}" type="pres">
      <dgm:prSet presAssocID="{28F4E967-24EB-4F63-8A10-86DAF4CEEDA1}" presName="picture_1" presStyleCnt="0"/>
      <dgm:spPr/>
    </dgm:pt>
    <dgm:pt modelId="{7C476BD4-9CE2-49B7-A739-51BEAD014C48}" type="pres">
      <dgm:prSet presAssocID="{28F4E967-24EB-4F63-8A10-86DAF4CEEDA1}" presName="pictureRepeatNode" presStyleLbl="alignImgPlace1" presStyleIdx="0" presStyleCnt="1" custScaleX="195119" custScaleY="195119"/>
      <dgm:spPr>
        <a:prstGeom prst="flowChartInputOutput">
          <a:avLst/>
        </a:prstGeom>
      </dgm:spPr>
    </dgm:pt>
    <dgm:pt modelId="{AF13A27A-C736-439A-8D6F-3E52DDAAB529}" type="pres">
      <dgm:prSet presAssocID="{AFC38798-C9E2-40AF-81E3-F30A0D359A64}" presName="text_1" presStyleLbl="node1" presStyleIdx="0" presStyleCnt="0">
        <dgm:presLayoutVars>
          <dgm:bulletEnabled val="1"/>
        </dgm:presLayoutVars>
      </dgm:prSet>
      <dgm:spPr/>
    </dgm:pt>
  </dgm:ptLst>
  <dgm:cxnLst>
    <dgm:cxn modelId="{2E19CC24-236A-42A1-9A22-8F30FDF40FB3}" srcId="{3C793D18-7982-49D9-B5D0-6B5B9DF4FBC1}" destId="{AFC38798-C9E2-40AF-81E3-F30A0D359A64}" srcOrd="0" destOrd="0" parTransId="{C375DDE9-EB57-4C4B-B181-2D818D2FABC2}" sibTransId="{28F4E967-24EB-4F63-8A10-86DAF4CEEDA1}"/>
    <dgm:cxn modelId="{18385692-CCBC-43CC-A61B-19596CF4978D}" type="presOf" srcId="{28F4E967-24EB-4F63-8A10-86DAF4CEEDA1}" destId="{7C476BD4-9CE2-49B7-A739-51BEAD014C48}" srcOrd="0" destOrd="0" presId="urn:microsoft.com/office/officeart/2008/layout/CircularPictureCallout"/>
    <dgm:cxn modelId="{7D1F40A1-5859-449E-B7C6-0AFEA8280897}" type="presOf" srcId="{3C793D18-7982-49D9-B5D0-6B5B9DF4FBC1}" destId="{8F59E2F9-FFB6-4415-8352-83AE1D53982B}" srcOrd="0" destOrd="0" presId="urn:microsoft.com/office/officeart/2008/layout/CircularPictureCallout"/>
    <dgm:cxn modelId="{C01C56A6-391A-40D9-A21B-69CDD6DE3DCC}" type="presOf" srcId="{AFC38798-C9E2-40AF-81E3-F30A0D359A64}" destId="{AF13A27A-C736-439A-8D6F-3E52DDAAB529}" srcOrd="0" destOrd="0" presId="urn:microsoft.com/office/officeart/2008/layout/CircularPictureCallout"/>
    <dgm:cxn modelId="{4DC86127-1C6B-42D2-8CB4-888B3AEB8423}" type="presParOf" srcId="{8F59E2F9-FFB6-4415-8352-83AE1D53982B}" destId="{4B527391-BB12-4C78-8D01-EB8F7FE18458}" srcOrd="0" destOrd="0" presId="urn:microsoft.com/office/officeart/2008/layout/CircularPictureCallout"/>
    <dgm:cxn modelId="{EAFD15F3-D419-40F9-BCCA-853FB9B6ECE3}" type="presParOf" srcId="{4B527391-BB12-4C78-8D01-EB8F7FE18458}" destId="{8BCFFEFD-6AFA-474D-9656-4155A478BB0C}" srcOrd="0" destOrd="0" presId="urn:microsoft.com/office/officeart/2008/layout/CircularPictureCallout"/>
    <dgm:cxn modelId="{948EB5A7-792C-4370-BCED-1F097801ADEE}" type="presParOf" srcId="{8BCFFEFD-6AFA-474D-9656-4155A478BB0C}" destId="{7C476BD4-9CE2-49B7-A739-51BEAD014C48}" srcOrd="0" destOrd="0" presId="urn:microsoft.com/office/officeart/2008/layout/CircularPictureCallout"/>
    <dgm:cxn modelId="{D54D3561-C248-4C43-B3F2-3CC24BC78D2D}" type="presParOf" srcId="{4B527391-BB12-4C78-8D01-EB8F7FE18458}" destId="{AF13A27A-C736-439A-8D6F-3E52DDAAB52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C793D18-7982-49D9-B5D0-6B5B9DF4FBC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C38798-C9E2-40AF-81E3-F30A0D359A64}">
      <dgm:prSet/>
      <dgm:spPr/>
      <dgm:t>
        <a:bodyPr/>
        <a:lstStyle/>
        <a:p>
          <a:r>
            <a:rPr lang="en-US" dirty="0"/>
            <a:t> </a:t>
          </a:r>
        </a:p>
      </dgm:t>
    </dgm:pt>
    <dgm:pt modelId="{C375DDE9-EB57-4C4B-B181-2D818D2FABC2}" type="parTrans" cxnId="{2E19CC24-236A-42A1-9A22-8F30FDF40FB3}">
      <dgm:prSet/>
      <dgm:spPr/>
      <dgm:t>
        <a:bodyPr/>
        <a:lstStyle/>
        <a:p>
          <a:endParaRPr lang="en-US"/>
        </a:p>
      </dgm:t>
    </dgm:pt>
    <dgm:pt modelId="{28F4E967-24EB-4F63-8A10-86DAF4CEEDA1}" type="sibTrans" cxnId="{2E19CC24-236A-42A1-9A22-8F30FDF40FB3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5000" b="-25000"/>
          </a:stretch>
        </a:blipFill>
        <a:ln>
          <a:noFill/>
        </a:ln>
      </dgm:spPr>
      <dgm:t>
        <a:bodyPr/>
        <a:lstStyle/>
        <a:p>
          <a:endParaRPr lang="en-US"/>
        </a:p>
      </dgm:t>
    </dgm:pt>
    <dgm:pt modelId="{8F59E2F9-FFB6-4415-8352-83AE1D53982B}" type="pres">
      <dgm:prSet presAssocID="{3C793D18-7982-49D9-B5D0-6B5B9DF4FBC1}" presName="Name0" presStyleCnt="0">
        <dgm:presLayoutVars>
          <dgm:chMax val="7"/>
          <dgm:chPref val="7"/>
          <dgm:dir/>
        </dgm:presLayoutVars>
      </dgm:prSet>
      <dgm:spPr/>
    </dgm:pt>
    <dgm:pt modelId="{4B527391-BB12-4C78-8D01-EB8F7FE18458}" type="pres">
      <dgm:prSet presAssocID="{3C793D18-7982-49D9-B5D0-6B5B9DF4FBC1}" presName="Name1" presStyleCnt="0"/>
      <dgm:spPr/>
    </dgm:pt>
    <dgm:pt modelId="{8BCFFEFD-6AFA-474D-9656-4155A478BB0C}" type="pres">
      <dgm:prSet presAssocID="{28F4E967-24EB-4F63-8A10-86DAF4CEEDA1}" presName="picture_1" presStyleCnt="0"/>
      <dgm:spPr/>
    </dgm:pt>
    <dgm:pt modelId="{7C476BD4-9CE2-49B7-A739-51BEAD014C48}" type="pres">
      <dgm:prSet presAssocID="{28F4E967-24EB-4F63-8A10-86DAF4CEEDA1}" presName="pictureRepeatNode" presStyleLbl="alignImgPlace1" presStyleIdx="0" presStyleCnt="1" custScaleX="195119" custScaleY="195119"/>
      <dgm:spPr>
        <a:prstGeom prst="flowChartInputOutput">
          <a:avLst/>
        </a:prstGeom>
      </dgm:spPr>
    </dgm:pt>
    <dgm:pt modelId="{AF13A27A-C736-439A-8D6F-3E52DDAAB529}" type="pres">
      <dgm:prSet presAssocID="{AFC38798-C9E2-40AF-81E3-F30A0D359A64}" presName="text_1" presStyleLbl="node1" presStyleIdx="0" presStyleCnt="0">
        <dgm:presLayoutVars>
          <dgm:bulletEnabled val="1"/>
        </dgm:presLayoutVars>
      </dgm:prSet>
      <dgm:spPr/>
    </dgm:pt>
  </dgm:ptLst>
  <dgm:cxnLst>
    <dgm:cxn modelId="{2E19CC24-236A-42A1-9A22-8F30FDF40FB3}" srcId="{3C793D18-7982-49D9-B5D0-6B5B9DF4FBC1}" destId="{AFC38798-C9E2-40AF-81E3-F30A0D359A64}" srcOrd="0" destOrd="0" parTransId="{C375DDE9-EB57-4C4B-B181-2D818D2FABC2}" sibTransId="{28F4E967-24EB-4F63-8A10-86DAF4CEEDA1}"/>
    <dgm:cxn modelId="{18385692-CCBC-43CC-A61B-19596CF4978D}" type="presOf" srcId="{28F4E967-24EB-4F63-8A10-86DAF4CEEDA1}" destId="{7C476BD4-9CE2-49B7-A739-51BEAD014C48}" srcOrd="0" destOrd="0" presId="urn:microsoft.com/office/officeart/2008/layout/CircularPictureCallout"/>
    <dgm:cxn modelId="{7D1F40A1-5859-449E-B7C6-0AFEA8280897}" type="presOf" srcId="{3C793D18-7982-49D9-B5D0-6B5B9DF4FBC1}" destId="{8F59E2F9-FFB6-4415-8352-83AE1D53982B}" srcOrd="0" destOrd="0" presId="urn:microsoft.com/office/officeart/2008/layout/CircularPictureCallout"/>
    <dgm:cxn modelId="{C01C56A6-391A-40D9-A21B-69CDD6DE3DCC}" type="presOf" srcId="{AFC38798-C9E2-40AF-81E3-F30A0D359A64}" destId="{AF13A27A-C736-439A-8D6F-3E52DDAAB529}" srcOrd="0" destOrd="0" presId="urn:microsoft.com/office/officeart/2008/layout/CircularPictureCallout"/>
    <dgm:cxn modelId="{4DC86127-1C6B-42D2-8CB4-888B3AEB8423}" type="presParOf" srcId="{8F59E2F9-FFB6-4415-8352-83AE1D53982B}" destId="{4B527391-BB12-4C78-8D01-EB8F7FE18458}" srcOrd="0" destOrd="0" presId="urn:microsoft.com/office/officeart/2008/layout/CircularPictureCallout"/>
    <dgm:cxn modelId="{EAFD15F3-D419-40F9-BCCA-853FB9B6ECE3}" type="presParOf" srcId="{4B527391-BB12-4C78-8D01-EB8F7FE18458}" destId="{8BCFFEFD-6AFA-474D-9656-4155A478BB0C}" srcOrd="0" destOrd="0" presId="urn:microsoft.com/office/officeart/2008/layout/CircularPictureCallout"/>
    <dgm:cxn modelId="{948EB5A7-792C-4370-BCED-1F097801ADEE}" type="presParOf" srcId="{8BCFFEFD-6AFA-474D-9656-4155A478BB0C}" destId="{7C476BD4-9CE2-49B7-A739-51BEAD014C48}" srcOrd="0" destOrd="0" presId="urn:microsoft.com/office/officeart/2008/layout/CircularPictureCallout"/>
    <dgm:cxn modelId="{D54D3561-C248-4C43-B3F2-3CC24BC78D2D}" type="presParOf" srcId="{4B527391-BB12-4C78-8D01-EB8F7FE18458}" destId="{AF13A27A-C736-439A-8D6F-3E52DDAAB52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C793D18-7982-49D9-B5D0-6B5B9DF4FBC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C38798-C9E2-40AF-81E3-F30A0D359A64}">
      <dgm:prSet/>
      <dgm:spPr/>
      <dgm:t>
        <a:bodyPr/>
        <a:lstStyle/>
        <a:p>
          <a:r>
            <a:rPr lang="en-US" dirty="0"/>
            <a:t> </a:t>
          </a:r>
        </a:p>
      </dgm:t>
    </dgm:pt>
    <dgm:pt modelId="{C375DDE9-EB57-4C4B-B181-2D818D2FABC2}" type="parTrans" cxnId="{2E19CC24-236A-42A1-9A22-8F30FDF40FB3}">
      <dgm:prSet/>
      <dgm:spPr/>
      <dgm:t>
        <a:bodyPr/>
        <a:lstStyle/>
        <a:p>
          <a:endParaRPr lang="en-US"/>
        </a:p>
      </dgm:t>
    </dgm:pt>
    <dgm:pt modelId="{28F4E967-24EB-4F63-8A10-86DAF4CEEDA1}" type="sibTrans" cxnId="{2E19CC24-236A-42A1-9A22-8F30FDF40FB3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>
          <a:noFill/>
        </a:ln>
      </dgm:spPr>
      <dgm:t>
        <a:bodyPr/>
        <a:lstStyle/>
        <a:p>
          <a:endParaRPr lang="en-US"/>
        </a:p>
      </dgm:t>
    </dgm:pt>
    <dgm:pt modelId="{8F59E2F9-FFB6-4415-8352-83AE1D53982B}" type="pres">
      <dgm:prSet presAssocID="{3C793D18-7982-49D9-B5D0-6B5B9DF4FBC1}" presName="Name0" presStyleCnt="0">
        <dgm:presLayoutVars>
          <dgm:chMax val="7"/>
          <dgm:chPref val="7"/>
          <dgm:dir/>
        </dgm:presLayoutVars>
      </dgm:prSet>
      <dgm:spPr/>
    </dgm:pt>
    <dgm:pt modelId="{4B527391-BB12-4C78-8D01-EB8F7FE18458}" type="pres">
      <dgm:prSet presAssocID="{3C793D18-7982-49D9-B5D0-6B5B9DF4FBC1}" presName="Name1" presStyleCnt="0"/>
      <dgm:spPr/>
    </dgm:pt>
    <dgm:pt modelId="{8BCFFEFD-6AFA-474D-9656-4155A478BB0C}" type="pres">
      <dgm:prSet presAssocID="{28F4E967-24EB-4F63-8A10-86DAF4CEEDA1}" presName="picture_1" presStyleCnt="0"/>
      <dgm:spPr/>
    </dgm:pt>
    <dgm:pt modelId="{7C476BD4-9CE2-49B7-A739-51BEAD014C48}" type="pres">
      <dgm:prSet presAssocID="{28F4E967-24EB-4F63-8A10-86DAF4CEEDA1}" presName="pictureRepeatNode" presStyleLbl="alignImgPlace1" presStyleIdx="0" presStyleCnt="1" custScaleX="195119" custScaleY="195119"/>
      <dgm:spPr>
        <a:prstGeom prst="flowChartInputOutput">
          <a:avLst/>
        </a:prstGeom>
      </dgm:spPr>
    </dgm:pt>
    <dgm:pt modelId="{AF13A27A-C736-439A-8D6F-3E52DDAAB529}" type="pres">
      <dgm:prSet presAssocID="{AFC38798-C9E2-40AF-81E3-F30A0D359A64}" presName="text_1" presStyleLbl="node1" presStyleIdx="0" presStyleCnt="0">
        <dgm:presLayoutVars>
          <dgm:bulletEnabled val="1"/>
        </dgm:presLayoutVars>
      </dgm:prSet>
      <dgm:spPr/>
    </dgm:pt>
  </dgm:ptLst>
  <dgm:cxnLst>
    <dgm:cxn modelId="{2E19CC24-236A-42A1-9A22-8F30FDF40FB3}" srcId="{3C793D18-7982-49D9-B5D0-6B5B9DF4FBC1}" destId="{AFC38798-C9E2-40AF-81E3-F30A0D359A64}" srcOrd="0" destOrd="0" parTransId="{C375DDE9-EB57-4C4B-B181-2D818D2FABC2}" sibTransId="{28F4E967-24EB-4F63-8A10-86DAF4CEEDA1}"/>
    <dgm:cxn modelId="{18385692-CCBC-43CC-A61B-19596CF4978D}" type="presOf" srcId="{28F4E967-24EB-4F63-8A10-86DAF4CEEDA1}" destId="{7C476BD4-9CE2-49B7-A739-51BEAD014C48}" srcOrd="0" destOrd="0" presId="urn:microsoft.com/office/officeart/2008/layout/CircularPictureCallout"/>
    <dgm:cxn modelId="{7D1F40A1-5859-449E-B7C6-0AFEA8280897}" type="presOf" srcId="{3C793D18-7982-49D9-B5D0-6B5B9DF4FBC1}" destId="{8F59E2F9-FFB6-4415-8352-83AE1D53982B}" srcOrd="0" destOrd="0" presId="urn:microsoft.com/office/officeart/2008/layout/CircularPictureCallout"/>
    <dgm:cxn modelId="{C01C56A6-391A-40D9-A21B-69CDD6DE3DCC}" type="presOf" srcId="{AFC38798-C9E2-40AF-81E3-F30A0D359A64}" destId="{AF13A27A-C736-439A-8D6F-3E52DDAAB529}" srcOrd="0" destOrd="0" presId="urn:microsoft.com/office/officeart/2008/layout/CircularPictureCallout"/>
    <dgm:cxn modelId="{4DC86127-1C6B-42D2-8CB4-888B3AEB8423}" type="presParOf" srcId="{8F59E2F9-FFB6-4415-8352-83AE1D53982B}" destId="{4B527391-BB12-4C78-8D01-EB8F7FE18458}" srcOrd="0" destOrd="0" presId="urn:microsoft.com/office/officeart/2008/layout/CircularPictureCallout"/>
    <dgm:cxn modelId="{EAFD15F3-D419-40F9-BCCA-853FB9B6ECE3}" type="presParOf" srcId="{4B527391-BB12-4C78-8D01-EB8F7FE18458}" destId="{8BCFFEFD-6AFA-474D-9656-4155A478BB0C}" srcOrd="0" destOrd="0" presId="urn:microsoft.com/office/officeart/2008/layout/CircularPictureCallout"/>
    <dgm:cxn modelId="{948EB5A7-792C-4370-BCED-1F097801ADEE}" type="presParOf" srcId="{8BCFFEFD-6AFA-474D-9656-4155A478BB0C}" destId="{7C476BD4-9CE2-49B7-A739-51BEAD014C48}" srcOrd="0" destOrd="0" presId="urn:microsoft.com/office/officeart/2008/layout/CircularPictureCallout"/>
    <dgm:cxn modelId="{D54D3561-C248-4C43-B3F2-3CC24BC78D2D}" type="presParOf" srcId="{4B527391-BB12-4C78-8D01-EB8F7FE18458}" destId="{AF13A27A-C736-439A-8D6F-3E52DDAAB52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C793D18-7982-49D9-B5D0-6B5B9DF4FBC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C38798-C9E2-40AF-81E3-F30A0D359A64}">
      <dgm:prSet/>
      <dgm:spPr/>
      <dgm:t>
        <a:bodyPr/>
        <a:lstStyle/>
        <a:p>
          <a:r>
            <a:rPr lang="en-US" dirty="0"/>
            <a:t> </a:t>
          </a:r>
        </a:p>
      </dgm:t>
    </dgm:pt>
    <dgm:pt modelId="{C375DDE9-EB57-4C4B-B181-2D818D2FABC2}" type="parTrans" cxnId="{2E19CC24-236A-42A1-9A22-8F30FDF40FB3}">
      <dgm:prSet/>
      <dgm:spPr/>
      <dgm:t>
        <a:bodyPr/>
        <a:lstStyle/>
        <a:p>
          <a:endParaRPr lang="en-US"/>
        </a:p>
      </dgm:t>
    </dgm:pt>
    <dgm:pt modelId="{28F4E967-24EB-4F63-8A10-86DAF4CEEDA1}" type="sibTrans" cxnId="{2E19CC24-236A-42A1-9A22-8F30FDF40FB3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>
          <a:noFill/>
        </a:ln>
      </dgm:spPr>
      <dgm:t>
        <a:bodyPr/>
        <a:lstStyle/>
        <a:p>
          <a:endParaRPr lang="en-US"/>
        </a:p>
      </dgm:t>
    </dgm:pt>
    <dgm:pt modelId="{8F59E2F9-FFB6-4415-8352-83AE1D53982B}" type="pres">
      <dgm:prSet presAssocID="{3C793D18-7982-49D9-B5D0-6B5B9DF4FBC1}" presName="Name0" presStyleCnt="0">
        <dgm:presLayoutVars>
          <dgm:chMax val="7"/>
          <dgm:chPref val="7"/>
          <dgm:dir/>
        </dgm:presLayoutVars>
      </dgm:prSet>
      <dgm:spPr/>
    </dgm:pt>
    <dgm:pt modelId="{4B527391-BB12-4C78-8D01-EB8F7FE18458}" type="pres">
      <dgm:prSet presAssocID="{3C793D18-7982-49D9-B5D0-6B5B9DF4FBC1}" presName="Name1" presStyleCnt="0"/>
      <dgm:spPr/>
    </dgm:pt>
    <dgm:pt modelId="{8BCFFEFD-6AFA-474D-9656-4155A478BB0C}" type="pres">
      <dgm:prSet presAssocID="{28F4E967-24EB-4F63-8A10-86DAF4CEEDA1}" presName="picture_1" presStyleCnt="0"/>
      <dgm:spPr/>
    </dgm:pt>
    <dgm:pt modelId="{7C476BD4-9CE2-49B7-A739-51BEAD014C48}" type="pres">
      <dgm:prSet presAssocID="{28F4E967-24EB-4F63-8A10-86DAF4CEEDA1}" presName="pictureRepeatNode" presStyleLbl="alignImgPlace1" presStyleIdx="0" presStyleCnt="1" custScaleX="195119" custScaleY="195119"/>
      <dgm:spPr>
        <a:prstGeom prst="flowChartInputOutput">
          <a:avLst/>
        </a:prstGeom>
      </dgm:spPr>
    </dgm:pt>
    <dgm:pt modelId="{AF13A27A-C736-439A-8D6F-3E52DDAAB529}" type="pres">
      <dgm:prSet presAssocID="{AFC38798-C9E2-40AF-81E3-F30A0D359A64}" presName="text_1" presStyleLbl="node1" presStyleIdx="0" presStyleCnt="0">
        <dgm:presLayoutVars>
          <dgm:bulletEnabled val="1"/>
        </dgm:presLayoutVars>
      </dgm:prSet>
      <dgm:spPr/>
    </dgm:pt>
  </dgm:ptLst>
  <dgm:cxnLst>
    <dgm:cxn modelId="{2E19CC24-236A-42A1-9A22-8F30FDF40FB3}" srcId="{3C793D18-7982-49D9-B5D0-6B5B9DF4FBC1}" destId="{AFC38798-C9E2-40AF-81E3-F30A0D359A64}" srcOrd="0" destOrd="0" parTransId="{C375DDE9-EB57-4C4B-B181-2D818D2FABC2}" sibTransId="{28F4E967-24EB-4F63-8A10-86DAF4CEEDA1}"/>
    <dgm:cxn modelId="{18385692-CCBC-43CC-A61B-19596CF4978D}" type="presOf" srcId="{28F4E967-24EB-4F63-8A10-86DAF4CEEDA1}" destId="{7C476BD4-9CE2-49B7-A739-51BEAD014C48}" srcOrd="0" destOrd="0" presId="urn:microsoft.com/office/officeart/2008/layout/CircularPictureCallout"/>
    <dgm:cxn modelId="{7D1F40A1-5859-449E-B7C6-0AFEA8280897}" type="presOf" srcId="{3C793D18-7982-49D9-B5D0-6B5B9DF4FBC1}" destId="{8F59E2F9-FFB6-4415-8352-83AE1D53982B}" srcOrd="0" destOrd="0" presId="urn:microsoft.com/office/officeart/2008/layout/CircularPictureCallout"/>
    <dgm:cxn modelId="{C01C56A6-391A-40D9-A21B-69CDD6DE3DCC}" type="presOf" srcId="{AFC38798-C9E2-40AF-81E3-F30A0D359A64}" destId="{AF13A27A-C736-439A-8D6F-3E52DDAAB529}" srcOrd="0" destOrd="0" presId="urn:microsoft.com/office/officeart/2008/layout/CircularPictureCallout"/>
    <dgm:cxn modelId="{4DC86127-1C6B-42D2-8CB4-888B3AEB8423}" type="presParOf" srcId="{8F59E2F9-FFB6-4415-8352-83AE1D53982B}" destId="{4B527391-BB12-4C78-8D01-EB8F7FE18458}" srcOrd="0" destOrd="0" presId="urn:microsoft.com/office/officeart/2008/layout/CircularPictureCallout"/>
    <dgm:cxn modelId="{EAFD15F3-D419-40F9-BCCA-853FB9B6ECE3}" type="presParOf" srcId="{4B527391-BB12-4C78-8D01-EB8F7FE18458}" destId="{8BCFFEFD-6AFA-474D-9656-4155A478BB0C}" srcOrd="0" destOrd="0" presId="urn:microsoft.com/office/officeart/2008/layout/CircularPictureCallout"/>
    <dgm:cxn modelId="{948EB5A7-792C-4370-BCED-1F097801ADEE}" type="presParOf" srcId="{8BCFFEFD-6AFA-474D-9656-4155A478BB0C}" destId="{7C476BD4-9CE2-49B7-A739-51BEAD014C48}" srcOrd="0" destOrd="0" presId="urn:microsoft.com/office/officeart/2008/layout/CircularPictureCallout"/>
    <dgm:cxn modelId="{D54D3561-C248-4C43-B3F2-3CC24BC78D2D}" type="presParOf" srcId="{4B527391-BB12-4C78-8D01-EB8F7FE18458}" destId="{AF13A27A-C736-439A-8D6F-3E52DDAAB52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793D18-7982-49D9-B5D0-6B5B9DF4FBC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C38798-C9E2-40AF-81E3-F30A0D359A64}">
      <dgm:prSet/>
      <dgm:spPr/>
      <dgm:t>
        <a:bodyPr/>
        <a:lstStyle/>
        <a:p>
          <a:r>
            <a:rPr lang="en-US" dirty="0"/>
            <a:t> </a:t>
          </a:r>
        </a:p>
      </dgm:t>
    </dgm:pt>
    <dgm:pt modelId="{C375DDE9-EB57-4C4B-B181-2D818D2FABC2}" type="parTrans" cxnId="{2E19CC24-236A-42A1-9A22-8F30FDF40FB3}">
      <dgm:prSet/>
      <dgm:spPr/>
      <dgm:t>
        <a:bodyPr/>
        <a:lstStyle/>
        <a:p>
          <a:endParaRPr lang="en-US"/>
        </a:p>
      </dgm:t>
    </dgm:pt>
    <dgm:pt modelId="{28F4E967-24EB-4F63-8A10-86DAF4CEEDA1}" type="sibTrans" cxnId="{2E19CC24-236A-42A1-9A22-8F30FDF40FB3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8F59E2F9-FFB6-4415-8352-83AE1D53982B}" type="pres">
      <dgm:prSet presAssocID="{3C793D18-7982-49D9-B5D0-6B5B9DF4FBC1}" presName="Name0" presStyleCnt="0">
        <dgm:presLayoutVars>
          <dgm:chMax val="7"/>
          <dgm:chPref val="7"/>
          <dgm:dir/>
        </dgm:presLayoutVars>
      </dgm:prSet>
      <dgm:spPr/>
    </dgm:pt>
    <dgm:pt modelId="{4B527391-BB12-4C78-8D01-EB8F7FE18458}" type="pres">
      <dgm:prSet presAssocID="{3C793D18-7982-49D9-B5D0-6B5B9DF4FBC1}" presName="Name1" presStyleCnt="0"/>
      <dgm:spPr/>
    </dgm:pt>
    <dgm:pt modelId="{8BCFFEFD-6AFA-474D-9656-4155A478BB0C}" type="pres">
      <dgm:prSet presAssocID="{28F4E967-24EB-4F63-8A10-86DAF4CEEDA1}" presName="picture_1" presStyleCnt="0"/>
      <dgm:spPr/>
    </dgm:pt>
    <dgm:pt modelId="{7C476BD4-9CE2-49B7-A739-51BEAD014C48}" type="pres">
      <dgm:prSet presAssocID="{28F4E967-24EB-4F63-8A10-86DAF4CEEDA1}" presName="pictureRepeatNode" presStyleLbl="alignImgPlace1" presStyleIdx="0" presStyleCnt="1" custScaleX="195119" custScaleY="195119"/>
      <dgm:spPr>
        <a:prstGeom prst="flowChartInputOutput">
          <a:avLst/>
        </a:prstGeom>
      </dgm:spPr>
    </dgm:pt>
    <dgm:pt modelId="{AF13A27A-C736-439A-8D6F-3E52DDAAB529}" type="pres">
      <dgm:prSet presAssocID="{AFC38798-C9E2-40AF-81E3-F30A0D359A64}" presName="text_1" presStyleLbl="node1" presStyleIdx="0" presStyleCnt="0">
        <dgm:presLayoutVars>
          <dgm:bulletEnabled val="1"/>
        </dgm:presLayoutVars>
      </dgm:prSet>
      <dgm:spPr/>
    </dgm:pt>
  </dgm:ptLst>
  <dgm:cxnLst>
    <dgm:cxn modelId="{2E19CC24-236A-42A1-9A22-8F30FDF40FB3}" srcId="{3C793D18-7982-49D9-B5D0-6B5B9DF4FBC1}" destId="{AFC38798-C9E2-40AF-81E3-F30A0D359A64}" srcOrd="0" destOrd="0" parTransId="{C375DDE9-EB57-4C4B-B181-2D818D2FABC2}" sibTransId="{28F4E967-24EB-4F63-8A10-86DAF4CEEDA1}"/>
    <dgm:cxn modelId="{18385692-CCBC-43CC-A61B-19596CF4978D}" type="presOf" srcId="{28F4E967-24EB-4F63-8A10-86DAF4CEEDA1}" destId="{7C476BD4-9CE2-49B7-A739-51BEAD014C48}" srcOrd="0" destOrd="0" presId="urn:microsoft.com/office/officeart/2008/layout/CircularPictureCallout"/>
    <dgm:cxn modelId="{7D1F40A1-5859-449E-B7C6-0AFEA8280897}" type="presOf" srcId="{3C793D18-7982-49D9-B5D0-6B5B9DF4FBC1}" destId="{8F59E2F9-FFB6-4415-8352-83AE1D53982B}" srcOrd="0" destOrd="0" presId="urn:microsoft.com/office/officeart/2008/layout/CircularPictureCallout"/>
    <dgm:cxn modelId="{C01C56A6-391A-40D9-A21B-69CDD6DE3DCC}" type="presOf" srcId="{AFC38798-C9E2-40AF-81E3-F30A0D359A64}" destId="{AF13A27A-C736-439A-8D6F-3E52DDAAB529}" srcOrd="0" destOrd="0" presId="urn:microsoft.com/office/officeart/2008/layout/CircularPictureCallout"/>
    <dgm:cxn modelId="{4DC86127-1C6B-42D2-8CB4-888B3AEB8423}" type="presParOf" srcId="{8F59E2F9-FFB6-4415-8352-83AE1D53982B}" destId="{4B527391-BB12-4C78-8D01-EB8F7FE18458}" srcOrd="0" destOrd="0" presId="urn:microsoft.com/office/officeart/2008/layout/CircularPictureCallout"/>
    <dgm:cxn modelId="{EAFD15F3-D419-40F9-BCCA-853FB9B6ECE3}" type="presParOf" srcId="{4B527391-BB12-4C78-8D01-EB8F7FE18458}" destId="{8BCFFEFD-6AFA-474D-9656-4155A478BB0C}" srcOrd="0" destOrd="0" presId="urn:microsoft.com/office/officeart/2008/layout/CircularPictureCallout"/>
    <dgm:cxn modelId="{948EB5A7-792C-4370-BCED-1F097801ADEE}" type="presParOf" srcId="{8BCFFEFD-6AFA-474D-9656-4155A478BB0C}" destId="{7C476BD4-9CE2-49B7-A739-51BEAD014C48}" srcOrd="0" destOrd="0" presId="urn:microsoft.com/office/officeart/2008/layout/CircularPictureCallout"/>
    <dgm:cxn modelId="{D54D3561-C248-4C43-B3F2-3CC24BC78D2D}" type="presParOf" srcId="{4B527391-BB12-4C78-8D01-EB8F7FE18458}" destId="{AF13A27A-C736-439A-8D6F-3E52DDAAB52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793D18-7982-49D9-B5D0-6B5B9DF4FBC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C38798-C9E2-40AF-81E3-F30A0D359A64}">
      <dgm:prSet/>
      <dgm:spPr/>
      <dgm:t>
        <a:bodyPr/>
        <a:lstStyle/>
        <a:p>
          <a:r>
            <a:rPr lang="en-US" dirty="0"/>
            <a:t> </a:t>
          </a:r>
        </a:p>
      </dgm:t>
    </dgm:pt>
    <dgm:pt modelId="{C375DDE9-EB57-4C4B-B181-2D818D2FABC2}" type="parTrans" cxnId="{2E19CC24-236A-42A1-9A22-8F30FDF40FB3}">
      <dgm:prSet/>
      <dgm:spPr/>
      <dgm:t>
        <a:bodyPr/>
        <a:lstStyle/>
        <a:p>
          <a:endParaRPr lang="en-US"/>
        </a:p>
      </dgm:t>
    </dgm:pt>
    <dgm:pt modelId="{28F4E967-24EB-4F63-8A10-86DAF4CEEDA1}" type="sibTrans" cxnId="{2E19CC24-236A-42A1-9A22-8F30FDF40FB3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8F59E2F9-FFB6-4415-8352-83AE1D53982B}" type="pres">
      <dgm:prSet presAssocID="{3C793D18-7982-49D9-B5D0-6B5B9DF4FBC1}" presName="Name0" presStyleCnt="0">
        <dgm:presLayoutVars>
          <dgm:chMax val="7"/>
          <dgm:chPref val="7"/>
          <dgm:dir/>
        </dgm:presLayoutVars>
      </dgm:prSet>
      <dgm:spPr/>
    </dgm:pt>
    <dgm:pt modelId="{4B527391-BB12-4C78-8D01-EB8F7FE18458}" type="pres">
      <dgm:prSet presAssocID="{3C793D18-7982-49D9-B5D0-6B5B9DF4FBC1}" presName="Name1" presStyleCnt="0"/>
      <dgm:spPr/>
    </dgm:pt>
    <dgm:pt modelId="{8BCFFEFD-6AFA-474D-9656-4155A478BB0C}" type="pres">
      <dgm:prSet presAssocID="{28F4E967-24EB-4F63-8A10-86DAF4CEEDA1}" presName="picture_1" presStyleCnt="0"/>
      <dgm:spPr/>
    </dgm:pt>
    <dgm:pt modelId="{7C476BD4-9CE2-49B7-A739-51BEAD014C48}" type="pres">
      <dgm:prSet presAssocID="{28F4E967-24EB-4F63-8A10-86DAF4CEEDA1}" presName="pictureRepeatNode" presStyleLbl="alignImgPlace1" presStyleIdx="0" presStyleCnt="1" custScaleX="195119" custScaleY="195119"/>
      <dgm:spPr>
        <a:prstGeom prst="flowChartInputOutput">
          <a:avLst/>
        </a:prstGeom>
      </dgm:spPr>
    </dgm:pt>
    <dgm:pt modelId="{AF13A27A-C736-439A-8D6F-3E52DDAAB529}" type="pres">
      <dgm:prSet presAssocID="{AFC38798-C9E2-40AF-81E3-F30A0D359A64}" presName="text_1" presStyleLbl="node1" presStyleIdx="0" presStyleCnt="0">
        <dgm:presLayoutVars>
          <dgm:bulletEnabled val="1"/>
        </dgm:presLayoutVars>
      </dgm:prSet>
      <dgm:spPr/>
    </dgm:pt>
  </dgm:ptLst>
  <dgm:cxnLst>
    <dgm:cxn modelId="{2E19CC24-236A-42A1-9A22-8F30FDF40FB3}" srcId="{3C793D18-7982-49D9-B5D0-6B5B9DF4FBC1}" destId="{AFC38798-C9E2-40AF-81E3-F30A0D359A64}" srcOrd="0" destOrd="0" parTransId="{C375DDE9-EB57-4C4B-B181-2D818D2FABC2}" sibTransId="{28F4E967-24EB-4F63-8A10-86DAF4CEEDA1}"/>
    <dgm:cxn modelId="{18385692-CCBC-43CC-A61B-19596CF4978D}" type="presOf" srcId="{28F4E967-24EB-4F63-8A10-86DAF4CEEDA1}" destId="{7C476BD4-9CE2-49B7-A739-51BEAD014C48}" srcOrd="0" destOrd="0" presId="urn:microsoft.com/office/officeart/2008/layout/CircularPictureCallout"/>
    <dgm:cxn modelId="{7D1F40A1-5859-449E-B7C6-0AFEA8280897}" type="presOf" srcId="{3C793D18-7982-49D9-B5D0-6B5B9DF4FBC1}" destId="{8F59E2F9-FFB6-4415-8352-83AE1D53982B}" srcOrd="0" destOrd="0" presId="urn:microsoft.com/office/officeart/2008/layout/CircularPictureCallout"/>
    <dgm:cxn modelId="{C01C56A6-391A-40D9-A21B-69CDD6DE3DCC}" type="presOf" srcId="{AFC38798-C9E2-40AF-81E3-F30A0D359A64}" destId="{AF13A27A-C736-439A-8D6F-3E52DDAAB529}" srcOrd="0" destOrd="0" presId="urn:microsoft.com/office/officeart/2008/layout/CircularPictureCallout"/>
    <dgm:cxn modelId="{4DC86127-1C6B-42D2-8CB4-888B3AEB8423}" type="presParOf" srcId="{8F59E2F9-FFB6-4415-8352-83AE1D53982B}" destId="{4B527391-BB12-4C78-8D01-EB8F7FE18458}" srcOrd="0" destOrd="0" presId="urn:microsoft.com/office/officeart/2008/layout/CircularPictureCallout"/>
    <dgm:cxn modelId="{EAFD15F3-D419-40F9-BCCA-853FB9B6ECE3}" type="presParOf" srcId="{4B527391-BB12-4C78-8D01-EB8F7FE18458}" destId="{8BCFFEFD-6AFA-474D-9656-4155A478BB0C}" srcOrd="0" destOrd="0" presId="urn:microsoft.com/office/officeart/2008/layout/CircularPictureCallout"/>
    <dgm:cxn modelId="{948EB5A7-792C-4370-BCED-1F097801ADEE}" type="presParOf" srcId="{8BCFFEFD-6AFA-474D-9656-4155A478BB0C}" destId="{7C476BD4-9CE2-49B7-A739-51BEAD014C48}" srcOrd="0" destOrd="0" presId="urn:microsoft.com/office/officeart/2008/layout/CircularPictureCallout"/>
    <dgm:cxn modelId="{D54D3561-C248-4C43-B3F2-3CC24BC78D2D}" type="presParOf" srcId="{4B527391-BB12-4C78-8D01-EB8F7FE18458}" destId="{AF13A27A-C736-439A-8D6F-3E52DDAAB52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C793D18-7982-49D9-B5D0-6B5B9DF4FBC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C38798-C9E2-40AF-81E3-F30A0D359A64}">
      <dgm:prSet/>
      <dgm:spPr/>
      <dgm:t>
        <a:bodyPr/>
        <a:lstStyle/>
        <a:p>
          <a:r>
            <a:rPr lang="en-US" dirty="0"/>
            <a:t> </a:t>
          </a:r>
        </a:p>
      </dgm:t>
    </dgm:pt>
    <dgm:pt modelId="{C375DDE9-EB57-4C4B-B181-2D818D2FABC2}" type="parTrans" cxnId="{2E19CC24-236A-42A1-9A22-8F30FDF40FB3}">
      <dgm:prSet/>
      <dgm:spPr/>
      <dgm:t>
        <a:bodyPr/>
        <a:lstStyle/>
        <a:p>
          <a:endParaRPr lang="en-US"/>
        </a:p>
      </dgm:t>
    </dgm:pt>
    <dgm:pt modelId="{28F4E967-24EB-4F63-8A10-86DAF4CEEDA1}" type="sibTrans" cxnId="{2E19CC24-236A-42A1-9A22-8F30FDF40FB3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8F59E2F9-FFB6-4415-8352-83AE1D53982B}" type="pres">
      <dgm:prSet presAssocID="{3C793D18-7982-49D9-B5D0-6B5B9DF4FBC1}" presName="Name0" presStyleCnt="0">
        <dgm:presLayoutVars>
          <dgm:chMax val="7"/>
          <dgm:chPref val="7"/>
          <dgm:dir/>
        </dgm:presLayoutVars>
      </dgm:prSet>
      <dgm:spPr/>
    </dgm:pt>
    <dgm:pt modelId="{4B527391-BB12-4C78-8D01-EB8F7FE18458}" type="pres">
      <dgm:prSet presAssocID="{3C793D18-7982-49D9-B5D0-6B5B9DF4FBC1}" presName="Name1" presStyleCnt="0"/>
      <dgm:spPr/>
    </dgm:pt>
    <dgm:pt modelId="{8BCFFEFD-6AFA-474D-9656-4155A478BB0C}" type="pres">
      <dgm:prSet presAssocID="{28F4E967-24EB-4F63-8A10-86DAF4CEEDA1}" presName="picture_1" presStyleCnt="0"/>
      <dgm:spPr/>
    </dgm:pt>
    <dgm:pt modelId="{7C476BD4-9CE2-49B7-A739-51BEAD014C48}" type="pres">
      <dgm:prSet presAssocID="{28F4E967-24EB-4F63-8A10-86DAF4CEEDA1}" presName="pictureRepeatNode" presStyleLbl="alignImgPlace1" presStyleIdx="0" presStyleCnt="1" custScaleX="195119" custScaleY="195119"/>
      <dgm:spPr>
        <a:prstGeom prst="flowChartInputOutput">
          <a:avLst/>
        </a:prstGeom>
      </dgm:spPr>
    </dgm:pt>
    <dgm:pt modelId="{AF13A27A-C736-439A-8D6F-3E52DDAAB529}" type="pres">
      <dgm:prSet presAssocID="{AFC38798-C9E2-40AF-81E3-F30A0D359A64}" presName="text_1" presStyleLbl="node1" presStyleIdx="0" presStyleCnt="0">
        <dgm:presLayoutVars>
          <dgm:bulletEnabled val="1"/>
        </dgm:presLayoutVars>
      </dgm:prSet>
      <dgm:spPr/>
    </dgm:pt>
  </dgm:ptLst>
  <dgm:cxnLst>
    <dgm:cxn modelId="{2E19CC24-236A-42A1-9A22-8F30FDF40FB3}" srcId="{3C793D18-7982-49D9-B5D0-6B5B9DF4FBC1}" destId="{AFC38798-C9E2-40AF-81E3-F30A0D359A64}" srcOrd="0" destOrd="0" parTransId="{C375DDE9-EB57-4C4B-B181-2D818D2FABC2}" sibTransId="{28F4E967-24EB-4F63-8A10-86DAF4CEEDA1}"/>
    <dgm:cxn modelId="{18385692-CCBC-43CC-A61B-19596CF4978D}" type="presOf" srcId="{28F4E967-24EB-4F63-8A10-86DAF4CEEDA1}" destId="{7C476BD4-9CE2-49B7-A739-51BEAD014C48}" srcOrd="0" destOrd="0" presId="urn:microsoft.com/office/officeart/2008/layout/CircularPictureCallout"/>
    <dgm:cxn modelId="{7D1F40A1-5859-449E-B7C6-0AFEA8280897}" type="presOf" srcId="{3C793D18-7982-49D9-B5D0-6B5B9DF4FBC1}" destId="{8F59E2F9-FFB6-4415-8352-83AE1D53982B}" srcOrd="0" destOrd="0" presId="urn:microsoft.com/office/officeart/2008/layout/CircularPictureCallout"/>
    <dgm:cxn modelId="{C01C56A6-391A-40D9-A21B-69CDD6DE3DCC}" type="presOf" srcId="{AFC38798-C9E2-40AF-81E3-F30A0D359A64}" destId="{AF13A27A-C736-439A-8D6F-3E52DDAAB529}" srcOrd="0" destOrd="0" presId="urn:microsoft.com/office/officeart/2008/layout/CircularPictureCallout"/>
    <dgm:cxn modelId="{4DC86127-1C6B-42D2-8CB4-888B3AEB8423}" type="presParOf" srcId="{8F59E2F9-FFB6-4415-8352-83AE1D53982B}" destId="{4B527391-BB12-4C78-8D01-EB8F7FE18458}" srcOrd="0" destOrd="0" presId="urn:microsoft.com/office/officeart/2008/layout/CircularPictureCallout"/>
    <dgm:cxn modelId="{EAFD15F3-D419-40F9-BCCA-853FB9B6ECE3}" type="presParOf" srcId="{4B527391-BB12-4C78-8D01-EB8F7FE18458}" destId="{8BCFFEFD-6AFA-474D-9656-4155A478BB0C}" srcOrd="0" destOrd="0" presId="urn:microsoft.com/office/officeart/2008/layout/CircularPictureCallout"/>
    <dgm:cxn modelId="{948EB5A7-792C-4370-BCED-1F097801ADEE}" type="presParOf" srcId="{8BCFFEFD-6AFA-474D-9656-4155A478BB0C}" destId="{7C476BD4-9CE2-49B7-A739-51BEAD014C48}" srcOrd="0" destOrd="0" presId="urn:microsoft.com/office/officeart/2008/layout/CircularPictureCallout"/>
    <dgm:cxn modelId="{D54D3561-C248-4C43-B3F2-3CC24BC78D2D}" type="presParOf" srcId="{4B527391-BB12-4C78-8D01-EB8F7FE18458}" destId="{AF13A27A-C736-439A-8D6F-3E52DDAAB52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793D18-7982-49D9-B5D0-6B5B9DF4FBC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C38798-C9E2-40AF-81E3-F30A0D359A64}">
      <dgm:prSet/>
      <dgm:spPr/>
      <dgm:t>
        <a:bodyPr/>
        <a:lstStyle/>
        <a:p>
          <a:r>
            <a:rPr lang="en-US" dirty="0"/>
            <a:t> </a:t>
          </a:r>
        </a:p>
      </dgm:t>
    </dgm:pt>
    <dgm:pt modelId="{C375DDE9-EB57-4C4B-B181-2D818D2FABC2}" type="parTrans" cxnId="{2E19CC24-236A-42A1-9A22-8F30FDF40FB3}">
      <dgm:prSet/>
      <dgm:spPr/>
      <dgm:t>
        <a:bodyPr/>
        <a:lstStyle/>
        <a:p>
          <a:endParaRPr lang="en-US"/>
        </a:p>
      </dgm:t>
    </dgm:pt>
    <dgm:pt modelId="{28F4E967-24EB-4F63-8A10-86DAF4CEEDA1}" type="sibTrans" cxnId="{2E19CC24-236A-42A1-9A22-8F30FDF40FB3}">
      <dgm:prSet/>
      <dgm:spPr>
        <a:blipFill>
          <a:blip xmlns:r="http://schemas.openxmlformats.org/officeDocument/2006/relationships" r:embed="rId1"/>
          <a:srcRect/>
          <a:stretch>
            <a:fillRect l="-13000" r="-13000"/>
          </a:stretch>
        </a:blipFill>
        <a:ln>
          <a:noFill/>
        </a:ln>
      </dgm:spPr>
      <dgm:t>
        <a:bodyPr/>
        <a:lstStyle/>
        <a:p>
          <a:endParaRPr lang="en-US"/>
        </a:p>
      </dgm:t>
    </dgm:pt>
    <dgm:pt modelId="{8F59E2F9-FFB6-4415-8352-83AE1D53982B}" type="pres">
      <dgm:prSet presAssocID="{3C793D18-7982-49D9-B5D0-6B5B9DF4FBC1}" presName="Name0" presStyleCnt="0">
        <dgm:presLayoutVars>
          <dgm:chMax val="7"/>
          <dgm:chPref val="7"/>
          <dgm:dir/>
        </dgm:presLayoutVars>
      </dgm:prSet>
      <dgm:spPr/>
    </dgm:pt>
    <dgm:pt modelId="{4B527391-BB12-4C78-8D01-EB8F7FE18458}" type="pres">
      <dgm:prSet presAssocID="{3C793D18-7982-49D9-B5D0-6B5B9DF4FBC1}" presName="Name1" presStyleCnt="0"/>
      <dgm:spPr/>
    </dgm:pt>
    <dgm:pt modelId="{8BCFFEFD-6AFA-474D-9656-4155A478BB0C}" type="pres">
      <dgm:prSet presAssocID="{28F4E967-24EB-4F63-8A10-86DAF4CEEDA1}" presName="picture_1" presStyleCnt="0"/>
      <dgm:spPr/>
    </dgm:pt>
    <dgm:pt modelId="{7C476BD4-9CE2-49B7-A739-51BEAD014C48}" type="pres">
      <dgm:prSet presAssocID="{28F4E967-24EB-4F63-8A10-86DAF4CEEDA1}" presName="pictureRepeatNode" presStyleLbl="alignImgPlace1" presStyleIdx="0" presStyleCnt="1" custScaleX="195119" custScaleY="195119"/>
      <dgm:spPr>
        <a:prstGeom prst="flowChartInputOutput">
          <a:avLst/>
        </a:prstGeom>
      </dgm:spPr>
    </dgm:pt>
    <dgm:pt modelId="{AF13A27A-C736-439A-8D6F-3E52DDAAB529}" type="pres">
      <dgm:prSet presAssocID="{AFC38798-C9E2-40AF-81E3-F30A0D359A64}" presName="text_1" presStyleLbl="node1" presStyleIdx="0" presStyleCnt="0">
        <dgm:presLayoutVars>
          <dgm:bulletEnabled val="1"/>
        </dgm:presLayoutVars>
      </dgm:prSet>
      <dgm:spPr/>
    </dgm:pt>
  </dgm:ptLst>
  <dgm:cxnLst>
    <dgm:cxn modelId="{2E19CC24-236A-42A1-9A22-8F30FDF40FB3}" srcId="{3C793D18-7982-49D9-B5D0-6B5B9DF4FBC1}" destId="{AFC38798-C9E2-40AF-81E3-F30A0D359A64}" srcOrd="0" destOrd="0" parTransId="{C375DDE9-EB57-4C4B-B181-2D818D2FABC2}" sibTransId="{28F4E967-24EB-4F63-8A10-86DAF4CEEDA1}"/>
    <dgm:cxn modelId="{18385692-CCBC-43CC-A61B-19596CF4978D}" type="presOf" srcId="{28F4E967-24EB-4F63-8A10-86DAF4CEEDA1}" destId="{7C476BD4-9CE2-49B7-A739-51BEAD014C48}" srcOrd="0" destOrd="0" presId="urn:microsoft.com/office/officeart/2008/layout/CircularPictureCallout"/>
    <dgm:cxn modelId="{7D1F40A1-5859-449E-B7C6-0AFEA8280897}" type="presOf" srcId="{3C793D18-7982-49D9-B5D0-6B5B9DF4FBC1}" destId="{8F59E2F9-FFB6-4415-8352-83AE1D53982B}" srcOrd="0" destOrd="0" presId="urn:microsoft.com/office/officeart/2008/layout/CircularPictureCallout"/>
    <dgm:cxn modelId="{C01C56A6-391A-40D9-A21B-69CDD6DE3DCC}" type="presOf" srcId="{AFC38798-C9E2-40AF-81E3-F30A0D359A64}" destId="{AF13A27A-C736-439A-8D6F-3E52DDAAB529}" srcOrd="0" destOrd="0" presId="urn:microsoft.com/office/officeart/2008/layout/CircularPictureCallout"/>
    <dgm:cxn modelId="{4DC86127-1C6B-42D2-8CB4-888B3AEB8423}" type="presParOf" srcId="{8F59E2F9-FFB6-4415-8352-83AE1D53982B}" destId="{4B527391-BB12-4C78-8D01-EB8F7FE18458}" srcOrd="0" destOrd="0" presId="urn:microsoft.com/office/officeart/2008/layout/CircularPictureCallout"/>
    <dgm:cxn modelId="{EAFD15F3-D419-40F9-BCCA-853FB9B6ECE3}" type="presParOf" srcId="{4B527391-BB12-4C78-8D01-EB8F7FE18458}" destId="{8BCFFEFD-6AFA-474D-9656-4155A478BB0C}" srcOrd="0" destOrd="0" presId="urn:microsoft.com/office/officeart/2008/layout/CircularPictureCallout"/>
    <dgm:cxn modelId="{948EB5A7-792C-4370-BCED-1F097801ADEE}" type="presParOf" srcId="{8BCFFEFD-6AFA-474D-9656-4155A478BB0C}" destId="{7C476BD4-9CE2-49B7-A739-51BEAD014C48}" srcOrd="0" destOrd="0" presId="urn:microsoft.com/office/officeart/2008/layout/CircularPictureCallout"/>
    <dgm:cxn modelId="{D54D3561-C248-4C43-B3F2-3CC24BC78D2D}" type="presParOf" srcId="{4B527391-BB12-4C78-8D01-EB8F7FE18458}" destId="{AF13A27A-C736-439A-8D6F-3E52DDAAB52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2E12246-859D-472B-9196-2A6E0BB8EE46}" type="doc">
      <dgm:prSet loTypeId="urn:microsoft.com/office/officeart/2005/8/layout/cycle1" loCatId="cycle" qsTypeId="urn:microsoft.com/office/officeart/2005/8/quickstyle/3d4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CDE7688-6C7D-4913-A8EF-C9A795FF48B5}">
      <dgm:prSet phldrT="[Text]"/>
      <dgm:spPr/>
      <dgm:t>
        <a:bodyPr/>
        <a:lstStyle/>
        <a:p>
          <a:pPr algn="l"/>
          <a:endParaRPr lang="en-US" dirty="0"/>
        </a:p>
      </dgm:t>
    </dgm:pt>
    <dgm:pt modelId="{C3D997A3-B8B6-4B80-9794-9126D1396D11}" type="parTrans" cxnId="{2A979B2E-D1F8-4DD8-9066-58EA63717CEB}">
      <dgm:prSet/>
      <dgm:spPr/>
      <dgm:t>
        <a:bodyPr/>
        <a:lstStyle/>
        <a:p>
          <a:pPr algn="l"/>
          <a:endParaRPr lang="en-US"/>
        </a:p>
      </dgm:t>
    </dgm:pt>
    <dgm:pt modelId="{B8D4568A-CF5D-4CB2-9633-0059121710AA}" type="sibTrans" cxnId="{2A979B2E-D1F8-4DD8-9066-58EA63717CEB}">
      <dgm:prSet/>
      <dgm:spPr/>
      <dgm:t>
        <a:bodyPr/>
        <a:lstStyle/>
        <a:p>
          <a:pPr algn="l"/>
          <a:endParaRPr lang="en-US"/>
        </a:p>
      </dgm:t>
    </dgm:pt>
    <dgm:pt modelId="{5550B241-1758-47FD-AAB7-010017E42126}">
      <dgm:prSet phldrT="[Text]"/>
      <dgm:spPr/>
      <dgm:t>
        <a:bodyPr/>
        <a:lstStyle/>
        <a:p>
          <a:pPr algn="l"/>
          <a:endParaRPr lang="en-US" dirty="0"/>
        </a:p>
      </dgm:t>
    </dgm:pt>
    <dgm:pt modelId="{015F4F0E-2DB8-40E9-84F1-C7412CDAFE90}" type="parTrans" cxnId="{A7439689-2B4E-4875-B4D0-6AE1B6288AAA}">
      <dgm:prSet/>
      <dgm:spPr/>
      <dgm:t>
        <a:bodyPr/>
        <a:lstStyle/>
        <a:p>
          <a:pPr algn="l"/>
          <a:endParaRPr lang="en-US"/>
        </a:p>
      </dgm:t>
    </dgm:pt>
    <dgm:pt modelId="{5F8AD331-8EA1-495D-BDC9-45268B266CF2}" type="sibTrans" cxnId="{A7439689-2B4E-4875-B4D0-6AE1B6288AAA}">
      <dgm:prSet/>
      <dgm:spPr/>
      <dgm:t>
        <a:bodyPr/>
        <a:lstStyle/>
        <a:p>
          <a:pPr algn="l"/>
          <a:endParaRPr lang="en-US"/>
        </a:p>
      </dgm:t>
    </dgm:pt>
    <dgm:pt modelId="{B31F326B-372B-4641-B3F4-84DFA287D839}">
      <dgm:prSet phldrT="[Text]"/>
      <dgm:spPr/>
      <dgm:t>
        <a:bodyPr/>
        <a:lstStyle/>
        <a:p>
          <a:pPr algn="l"/>
          <a:r>
            <a:rPr lang="en-US" dirty="0"/>
            <a:t> </a:t>
          </a:r>
        </a:p>
      </dgm:t>
    </dgm:pt>
    <dgm:pt modelId="{2ECAE560-CCD7-45CF-A62B-C1F0B369B074}" type="parTrans" cxnId="{E506D551-E993-4D9B-AC47-62BD9BCB581F}">
      <dgm:prSet/>
      <dgm:spPr/>
      <dgm:t>
        <a:bodyPr/>
        <a:lstStyle/>
        <a:p>
          <a:pPr algn="l"/>
          <a:endParaRPr lang="en-US"/>
        </a:p>
      </dgm:t>
    </dgm:pt>
    <dgm:pt modelId="{FC4D3FC0-2ADF-4643-9AD8-AB3B47A1D72B}" type="sibTrans" cxnId="{E506D551-E993-4D9B-AC47-62BD9BCB581F}">
      <dgm:prSet/>
      <dgm:spPr/>
      <dgm:t>
        <a:bodyPr/>
        <a:lstStyle/>
        <a:p>
          <a:pPr algn="l"/>
          <a:endParaRPr lang="en-US"/>
        </a:p>
      </dgm:t>
    </dgm:pt>
    <dgm:pt modelId="{3E89B18C-1CE7-447E-A649-A6CE65E382C1}">
      <dgm:prSet phldrT="[Text]"/>
      <dgm:spPr/>
      <dgm:t>
        <a:bodyPr/>
        <a:lstStyle/>
        <a:p>
          <a:pPr algn="l"/>
          <a:r>
            <a:rPr lang="en-US" dirty="0"/>
            <a:t> </a:t>
          </a:r>
        </a:p>
      </dgm:t>
    </dgm:pt>
    <dgm:pt modelId="{95AEB794-7A1F-4EF7-81EC-D384D3B67BE2}" type="parTrans" cxnId="{C4AF5395-DD56-477A-9EEC-8D9218D572E8}">
      <dgm:prSet/>
      <dgm:spPr/>
      <dgm:t>
        <a:bodyPr/>
        <a:lstStyle/>
        <a:p>
          <a:pPr algn="l"/>
          <a:endParaRPr lang="en-US"/>
        </a:p>
      </dgm:t>
    </dgm:pt>
    <dgm:pt modelId="{C8E21F1A-3595-441D-8F23-C6EB929A3B42}" type="sibTrans" cxnId="{C4AF5395-DD56-477A-9EEC-8D9218D572E8}">
      <dgm:prSet/>
      <dgm:spPr/>
      <dgm:t>
        <a:bodyPr/>
        <a:lstStyle/>
        <a:p>
          <a:pPr algn="l"/>
          <a:endParaRPr lang="en-US"/>
        </a:p>
      </dgm:t>
    </dgm:pt>
    <dgm:pt modelId="{E506E639-B8EB-4760-A21E-7DE47300C138}" type="pres">
      <dgm:prSet presAssocID="{32E12246-859D-472B-9196-2A6E0BB8EE46}" presName="cycle" presStyleCnt="0">
        <dgm:presLayoutVars>
          <dgm:dir/>
          <dgm:resizeHandles val="exact"/>
        </dgm:presLayoutVars>
      </dgm:prSet>
      <dgm:spPr/>
    </dgm:pt>
    <dgm:pt modelId="{988A5D8B-879C-450B-AB76-A9C1BFA5BC89}" type="pres">
      <dgm:prSet presAssocID="{1CDE7688-6C7D-4913-A8EF-C9A795FF48B5}" presName="dummy" presStyleCnt="0"/>
      <dgm:spPr/>
    </dgm:pt>
    <dgm:pt modelId="{35F5553D-F2BC-4B2F-AD6D-1557A56845F6}" type="pres">
      <dgm:prSet presAssocID="{1CDE7688-6C7D-4913-A8EF-C9A795FF48B5}" presName="node" presStyleLbl="revTx" presStyleIdx="0" presStyleCnt="4">
        <dgm:presLayoutVars>
          <dgm:bulletEnabled val="1"/>
        </dgm:presLayoutVars>
      </dgm:prSet>
      <dgm:spPr/>
    </dgm:pt>
    <dgm:pt modelId="{1285DFC6-0BD1-4F4C-8F75-B27A54411FB4}" type="pres">
      <dgm:prSet presAssocID="{B8D4568A-CF5D-4CB2-9633-0059121710AA}" presName="sibTrans" presStyleLbl="node1" presStyleIdx="0" presStyleCnt="4"/>
      <dgm:spPr/>
    </dgm:pt>
    <dgm:pt modelId="{2021E1E6-DDBB-4D4C-963C-77B6C0853C1B}" type="pres">
      <dgm:prSet presAssocID="{5550B241-1758-47FD-AAB7-010017E42126}" presName="dummy" presStyleCnt="0"/>
      <dgm:spPr/>
    </dgm:pt>
    <dgm:pt modelId="{13E2BCFD-EA88-4889-B11D-577C329BDD4E}" type="pres">
      <dgm:prSet presAssocID="{5550B241-1758-47FD-AAB7-010017E42126}" presName="node" presStyleLbl="revTx" presStyleIdx="1" presStyleCnt="4">
        <dgm:presLayoutVars>
          <dgm:bulletEnabled val="1"/>
        </dgm:presLayoutVars>
      </dgm:prSet>
      <dgm:spPr/>
    </dgm:pt>
    <dgm:pt modelId="{B88B49EC-F06A-4DFB-86D4-93B9931081F3}" type="pres">
      <dgm:prSet presAssocID="{5F8AD331-8EA1-495D-BDC9-45268B266CF2}" presName="sibTrans" presStyleLbl="node1" presStyleIdx="1" presStyleCnt="4"/>
      <dgm:spPr/>
    </dgm:pt>
    <dgm:pt modelId="{B9E3B873-61C9-419B-ADE1-C2CBFE2221E0}" type="pres">
      <dgm:prSet presAssocID="{B31F326B-372B-4641-B3F4-84DFA287D839}" presName="dummy" presStyleCnt="0"/>
      <dgm:spPr/>
    </dgm:pt>
    <dgm:pt modelId="{DD2F65EC-8793-4265-BDBD-9EB5BF8DA97E}" type="pres">
      <dgm:prSet presAssocID="{B31F326B-372B-4641-B3F4-84DFA287D839}" presName="node" presStyleLbl="revTx" presStyleIdx="2" presStyleCnt="4">
        <dgm:presLayoutVars>
          <dgm:bulletEnabled val="1"/>
        </dgm:presLayoutVars>
      </dgm:prSet>
      <dgm:spPr/>
    </dgm:pt>
    <dgm:pt modelId="{B21FDE00-1E02-4767-8381-5EA36C37AE0F}" type="pres">
      <dgm:prSet presAssocID="{FC4D3FC0-2ADF-4643-9AD8-AB3B47A1D72B}" presName="sibTrans" presStyleLbl="node1" presStyleIdx="2" presStyleCnt="4"/>
      <dgm:spPr/>
    </dgm:pt>
    <dgm:pt modelId="{54D29950-D35B-4809-9E15-0DDA289B257B}" type="pres">
      <dgm:prSet presAssocID="{3E89B18C-1CE7-447E-A649-A6CE65E382C1}" presName="dummy" presStyleCnt="0"/>
      <dgm:spPr/>
    </dgm:pt>
    <dgm:pt modelId="{2D366499-EB25-4573-8BA5-36F08D5BDA44}" type="pres">
      <dgm:prSet presAssocID="{3E89B18C-1CE7-447E-A649-A6CE65E382C1}" presName="node" presStyleLbl="revTx" presStyleIdx="3" presStyleCnt="4">
        <dgm:presLayoutVars>
          <dgm:bulletEnabled val="1"/>
        </dgm:presLayoutVars>
      </dgm:prSet>
      <dgm:spPr/>
    </dgm:pt>
    <dgm:pt modelId="{C13F9EB9-0F34-4600-B469-2B89E19D1890}" type="pres">
      <dgm:prSet presAssocID="{C8E21F1A-3595-441D-8F23-C6EB929A3B42}" presName="sibTrans" presStyleLbl="node1" presStyleIdx="3" presStyleCnt="4"/>
      <dgm:spPr/>
    </dgm:pt>
  </dgm:ptLst>
  <dgm:cxnLst>
    <dgm:cxn modelId="{2A979B2E-D1F8-4DD8-9066-58EA63717CEB}" srcId="{32E12246-859D-472B-9196-2A6E0BB8EE46}" destId="{1CDE7688-6C7D-4913-A8EF-C9A795FF48B5}" srcOrd="0" destOrd="0" parTransId="{C3D997A3-B8B6-4B80-9794-9126D1396D11}" sibTransId="{B8D4568A-CF5D-4CB2-9633-0059121710AA}"/>
    <dgm:cxn modelId="{F20FBD61-F34C-4B28-B5C3-125DD66031D0}" type="presOf" srcId="{32E12246-859D-472B-9196-2A6E0BB8EE46}" destId="{E506E639-B8EB-4760-A21E-7DE47300C138}" srcOrd="0" destOrd="0" presId="urn:microsoft.com/office/officeart/2005/8/layout/cycle1"/>
    <dgm:cxn modelId="{EE9BB449-FBC7-4C1D-8A97-988F0EA2C990}" type="presOf" srcId="{3E89B18C-1CE7-447E-A649-A6CE65E382C1}" destId="{2D366499-EB25-4573-8BA5-36F08D5BDA44}" srcOrd="0" destOrd="0" presId="urn:microsoft.com/office/officeart/2005/8/layout/cycle1"/>
    <dgm:cxn modelId="{E506D551-E993-4D9B-AC47-62BD9BCB581F}" srcId="{32E12246-859D-472B-9196-2A6E0BB8EE46}" destId="{B31F326B-372B-4641-B3F4-84DFA287D839}" srcOrd="2" destOrd="0" parTransId="{2ECAE560-CCD7-45CF-A62B-C1F0B369B074}" sibTransId="{FC4D3FC0-2ADF-4643-9AD8-AB3B47A1D72B}"/>
    <dgm:cxn modelId="{A7439689-2B4E-4875-B4D0-6AE1B6288AAA}" srcId="{32E12246-859D-472B-9196-2A6E0BB8EE46}" destId="{5550B241-1758-47FD-AAB7-010017E42126}" srcOrd="1" destOrd="0" parTransId="{015F4F0E-2DB8-40E9-84F1-C7412CDAFE90}" sibTransId="{5F8AD331-8EA1-495D-BDC9-45268B266CF2}"/>
    <dgm:cxn modelId="{C4AF5395-DD56-477A-9EEC-8D9218D572E8}" srcId="{32E12246-859D-472B-9196-2A6E0BB8EE46}" destId="{3E89B18C-1CE7-447E-A649-A6CE65E382C1}" srcOrd="3" destOrd="0" parTransId="{95AEB794-7A1F-4EF7-81EC-D384D3B67BE2}" sibTransId="{C8E21F1A-3595-441D-8F23-C6EB929A3B42}"/>
    <dgm:cxn modelId="{36ABEE96-79ED-4912-8B53-BBAF63D4AF82}" type="presOf" srcId="{B8D4568A-CF5D-4CB2-9633-0059121710AA}" destId="{1285DFC6-0BD1-4F4C-8F75-B27A54411FB4}" srcOrd="0" destOrd="0" presId="urn:microsoft.com/office/officeart/2005/8/layout/cycle1"/>
    <dgm:cxn modelId="{CD05A99A-BC31-4870-BB5F-BE0A81820427}" type="presOf" srcId="{1CDE7688-6C7D-4913-A8EF-C9A795FF48B5}" destId="{35F5553D-F2BC-4B2F-AD6D-1557A56845F6}" srcOrd="0" destOrd="0" presId="urn:microsoft.com/office/officeart/2005/8/layout/cycle1"/>
    <dgm:cxn modelId="{026797A2-35AE-4696-8607-C577B2EAFEE8}" type="presOf" srcId="{B31F326B-372B-4641-B3F4-84DFA287D839}" destId="{DD2F65EC-8793-4265-BDBD-9EB5BF8DA97E}" srcOrd="0" destOrd="0" presId="urn:microsoft.com/office/officeart/2005/8/layout/cycle1"/>
    <dgm:cxn modelId="{7A6374A8-1A79-48DD-99A5-BEED5C712865}" type="presOf" srcId="{5550B241-1758-47FD-AAB7-010017E42126}" destId="{13E2BCFD-EA88-4889-B11D-577C329BDD4E}" srcOrd="0" destOrd="0" presId="urn:microsoft.com/office/officeart/2005/8/layout/cycle1"/>
    <dgm:cxn modelId="{023458B6-DED4-406A-932F-558438085D0D}" type="presOf" srcId="{5F8AD331-8EA1-495D-BDC9-45268B266CF2}" destId="{B88B49EC-F06A-4DFB-86D4-93B9931081F3}" srcOrd="0" destOrd="0" presId="urn:microsoft.com/office/officeart/2005/8/layout/cycle1"/>
    <dgm:cxn modelId="{4D3CD4C2-1BF8-4523-8B0F-565BAA200D31}" type="presOf" srcId="{C8E21F1A-3595-441D-8F23-C6EB929A3B42}" destId="{C13F9EB9-0F34-4600-B469-2B89E19D1890}" srcOrd="0" destOrd="0" presId="urn:microsoft.com/office/officeart/2005/8/layout/cycle1"/>
    <dgm:cxn modelId="{10921ECE-E357-44D7-804A-D197BA33AA88}" type="presOf" srcId="{FC4D3FC0-2ADF-4643-9AD8-AB3B47A1D72B}" destId="{B21FDE00-1E02-4767-8381-5EA36C37AE0F}" srcOrd="0" destOrd="0" presId="urn:microsoft.com/office/officeart/2005/8/layout/cycle1"/>
    <dgm:cxn modelId="{B7E5183F-273E-43C8-BC22-B2382374807E}" type="presParOf" srcId="{E506E639-B8EB-4760-A21E-7DE47300C138}" destId="{988A5D8B-879C-450B-AB76-A9C1BFA5BC89}" srcOrd="0" destOrd="0" presId="urn:microsoft.com/office/officeart/2005/8/layout/cycle1"/>
    <dgm:cxn modelId="{19E6056E-ED9A-439E-8EC3-B6C457EDB0E8}" type="presParOf" srcId="{E506E639-B8EB-4760-A21E-7DE47300C138}" destId="{35F5553D-F2BC-4B2F-AD6D-1557A56845F6}" srcOrd="1" destOrd="0" presId="urn:microsoft.com/office/officeart/2005/8/layout/cycle1"/>
    <dgm:cxn modelId="{50FBE187-D00E-4DE9-ADD5-1550379A90D5}" type="presParOf" srcId="{E506E639-B8EB-4760-A21E-7DE47300C138}" destId="{1285DFC6-0BD1-4F4C-8F75-B27A54411FB4}" srcOrd="2" destOrd="0" presId="urn:microsoft.com/office/officeart/2005/8/layout/cycle1"/>
    <dgm:cxn modelId="{34ACE874-23DB-4935-B028-B87AFC3B93F4}" type="presParOf" srcId="{E506E639-B8EB-4760-A21E-7DE47300C138}" destId="{2021E1E6-DDBB-4D4C-963C-77B6C0853C1B}" srcOrd="3" destOrd="0" presId="urn:microsoft.com/office/officeart/2005/8/layout/cycle1"/>
    <dgm:cxn modelId="{DCEF0075-9945-4CE1-BE1C-2812A80C1420}" type="presParOf" srcId="{E506E639-B8EB-4760-A21E-7DE47300C138}" destId="{13E2BCFD-EA88-4889-B11D-577C329BDD4E}" srcOrd="4" destOrd="0" presId="urn:microsoft.com/office/officeart/2005/8/layout/cycle1"/>
    <dgm:cxn modelId="{AF0B84E4-D473-499B-8526-298C0239B274}" type="presParOf" srcId="{E506E639-B8EB-4760-A21E-7DE47300C138}" destId="{B88B49EC-F06A-4DFB-86D4-93B9931081F3}" srcOrd="5" destOrd="0" presId="urn:microsoft.com/office/officeart/2005/8/layout/cycle1"/>
    <dgm:cxn modelId="{292FE940-C578-4892-8FB3-1DDD6A6643F0}" type="presParOf" srcId="{E506E639-B8EB-4760-A21E-7DE47300C138}" destId="{B9E3B873-61C9-419B-ADE1-C2CBFE2221E0}" srcOrd="6" destOrd="0" presId="urn:microsoft.com/office/officeart/2005/8/layout/cycle1"/>
    <dgm:cxn modelId="{6A0F7F44-FF52-4518-AACB-CC7C835A5E6E}" type="presParOf" srcId="{E506E639-B8EB-4760-A21E-7DE47300C138}" destId="{DD2F65EC-8793-4265-BDBD-9EB5BF8DA97E}" srcOrd="7" destOrd="0" presId="urn:microsoft.com/office/officeart/2005/8/layout/cycle1"/>
    <dgm:cxn modelId="{DAE81A33-492A-42D5-829C-5F0A404C95B5}" type="presParOf" srcId="{E506E639-B8EB-4760-A21E-7DE47300C138}" destId="{B21FDE00-1E02-4767-8381-5EA36C37AE0F}" srcOrd="8" destOrd="0" presId="urn:microsoft.com/office/officeart/2005/8/layout/cycle1"/>
    <dgm:cxn modelId="{D63EC661-85CC-4A98-A5C1-9C9D1C8B5711}" type="presParOf" srcId="{E506E639-B8EB-4760-A21E-7DE47300C138}" destId="{54D29950-D35B-4809-9E15-0DDA289B257B}" srcOrd="9" destOrd="0" presId="urn:microsoft.com/office/officeart/2005/8/layout/cycle1"/>
    <dgm:cxn modelId="{C822B47C-E5EE-4CA8-8C1D-4C1BBC9A77E5}" type="presParOf" srcId="{E506E639-B8EB-4760-A21E-7DE47300C138}" destId="{2D366499-EB25-4573-8BA5-36F08D5BDA44}" srcOrd="10" destOrd="0" presId="urn:microsoft.com/office/officeart/2005/8/layout/cycle1"/>
    <dgm:cxn modelId="{FBA38B29-2F2E-4E34-A6E9-2E235403B219}" type="presParOf" srcId="{E506E639-B8EB-4760-A21E-7DE47300C138}" destId="{C13F9EB9-0F34-4600-B469-2B89E19D1890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C793D18-7982-49D9-B5D0-6B5B9DF4FBC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C38798-C9E2-40AF-81E3-F30A0D359A64}">
      <dgm:prSet/>
      <dgm:spPr/>
      <dgm:t>
        <a:bodyPr/>
        <a:lstStyle/>
        <a:p>
          <a:r>
            <a:rPr lang="en-US" dirty="0"/>
            <a:t> </a:t>
          </a:r>
        </a:p>
      </dgm:t>
    </dgm:pt>
    <dgm:pt modelId="{C375DDE9-EB57-4C4B-B181-2D818D2FABC2}" type="parTrans" cxnId="{2E19CC24-236A-42A1-9A22-8F30FDF40FB3}">
      <dgm:prSet/>
      <dgm:spPr/>
      <dgm:t>
        <a:bodyPr/>
        <a:lstStyle/>
        <a:p>
          <a:endParaRPr lang="en-US"/>
        </a:p>
      </dgm:t>
    </dgm:pt>
    <dgm:pt modelId="{28F4E967-24EB-4F63-8A10-86DAF4CEEDA1}" type="sibTrans" cxnId="{2E19CC24-236A-42A1-9A22-8F30FDF40FB3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>
          <a:noFill/>
        </a:ln>
      </dgm:spPr>
      <dgm:t>
        <a:bodyPr/>
        <a:lstStyle/>
        <a:p>
          <a:endParaRPr lang="en-US"/>
        </a:p>
      </dgm:t>
    </dgm:pt>
    <dgm:pt modelId="{8F59E2F9-FFB6-4415-8352-83AE1D53982B}" type="pres">
      <dgm:prSet presAssocID="{3C793D18-7982-49D9-B5D0-6B5B9DF4FBC1}" presName="Name0" presStyleCnt="0">
        <dgm:presLayoutVars>
          <dgm:chMax val="7"/>
          <dgm:chPref val="7"/>
          <dgm:dir/>
        </dgm:presLayoutVars>
      </dgm:prSet>
      <dgm:spPr/>
    </dgm:pt>
    <dgm:pt modelId="{4B527391-BB12-4C78-8D01-EB8F7FE18458}" type="pres">
      <dgm:prSet presAssocID="{3C793D18-7982-49D9-B5D0-6B5B9DF4FBC1}" presName="Name1" presStyleCnt="0"/>
      <dgm:spPr/>
    </dgm:pt>
    <dgm:pt modelId="{8BCFFEFD-6AFA-474D-9656-4155A478BB0C}" type="pres">
      <dgm:prSet presAssocID="{28F4E967-24EB-4F63-8A10-86DAF4CEEDA1}" presName="picture_1" presStyleCnt="0"/>
      <dgm:spPr/>
    </dgm:pt>
    <dgm:pt modelId="{7C476BD4-9CE2-49B7-A739-51BEAD014C48}" type="pres">
      <dgm:prSet presAssocID="{28F4E967-24EB-4F63-8A10-86DAF4CEEDA1}" presName="pictureRepeatNode" presStyleLbl="alignImgPlace1" presStyleIdx="0" presStyleCnt="1" custScaleX="195119" custScaleY="195119"/>
      <dgm:spPr>
        <a:prstGeom prst="flowChartInputOutput">
          <a:avLst/>
        </a:prstGeom>
      </dgm:spPr>
    </dgm:pt>
    <dgm:pt modelId="{AF13A27A-C736-439A-8D6F-3E52DDAAB529}" type="pres">
      <dgm:prSet presAssocID="{AFC38798-C9E2-40AF-81E3-F30A0D359A64}" presName="text_1" presStyleLbl="node1" presStyleIdx="0" presStyleCnt="0">
        <dgm:presLayoutVars>
          <dgm:bulletEnabled val="1"/>
        </dgm:presLayoutVars>
      </dgm:prSet>
      <dgm:spPr/>
    </dgm:pt>
  </dgm:ptLst>
  <dgm:cxnLst>
    <dgm:cxn modelId="{2E19CC24-236A-42A1-9A22-8F30FDF40FB3}" srcId="{3C793D18-7982-49D9-B5D0-6B5B9DF4FBC1}" destId="{AFC38798-C9E2-40AF-81E3-F30A0D359A64}" srcOrd="0" destOrd="0" parTransId="{C375DDE9-EB57-4C4B-B181-2D818D2FABC2}" sibTransId="{28F4E967-24EB-4F63-8A10-86DAF4CEEDA1}"/>
    <dgm:cxn modelId="{6F4C9656-A1FE-4FFC-A54E-E0F55928904D}" type="presOf" srcId="{AFC38798-C9E2-40AF-81E3-F30A0D359A64}" destId="{AF13A27A-C736-439A-8D6F-3E52DDAAB529}" srcOrd="0" destOrd="0" presId="urn:microsoft.com/office/officeart/2008/layout/CircularPictureCallout"/>
    <dgm:cxn modelId="{C998B0BA-4A79-4E97-9739-B0A5BC322EA1}" type="presOf" srcId="{3C793D18-7982-49D9-B5D0-6B5B9DF4FBC1}" destId="{8F59E2F9-FFB6-4415-8352-83AE1D53982B}" srcOrd="0" destOrd="0" presId="urn:microsoft.com/office/officeart/2008/layout/CircularPictureCallout"/>
    <dgm:cxn modelId="{D40E59C7-F7D6-4EB2-B728-24FD90C9BEF1}" type="presOf" srcId="{28F4E967-24EB-4F63-8A10-86DAF4CEEDA1}" destId="{7C476BD4-9CE2-49B7-A739-51BEAD014C48}" srcOrd="0" destOrd="0" presId="urn:microsoft.com/office/officeart/2008/layout/CircularPictureCallout"/>
    <dgm:cxn modelId="{508EFB46-B6ED-42A9-B36C-A28950898613}" type="presParOf" srcId="{8F59E2F9-FFB6-4415-8352-83AE1D53982B}" destId="{4B527391-BB12-4C78-8D01-EB8F7FE18458}" srcOrd="0" destOrd="0" presId="urn:microsoft.com/office/officeart/2008/layout/CircularPictureCallout"/>
    <dgm:cxn modelId="{25172ED6-E9E8-4832-8BAE-BE8864DBA780}" type="presParOf" srcId="{4B527391-BB12-4C78-8D01-EB8F7FE18458}" destId="{8BCFFEFD-6AFA-474D-9656-4155A478BB0C}" srcOrd="0" destOrd="0" presId="urn:microsoft.com/office/officeart/2008/layout/CircularPictureCallout"/>
    <dgm:cxn modelId="{D9328321-DCEA-47CD-8A9C-7E2C90C0F393}" type="presParOf" srcId="{8BCFFEFD-6AFA-474D-9656-4155A478BB0C}" destId="{7C476BD4-9CE2-49B7-A739-51BEAD014C48}" srcOrd="0" destOrd="0" presId="urn:microsoft.com/office/officeart/2008/layout/CircularPictureCallout"/>
    <dgm:cxn modelId="{F016181D-6D5A-470A-A1A7-51A4B84733C3}" type="presParOf" srcId="{4B527391-BB12-4C78-8D01-EB8F7FE18458}" destId="{AF13A27A-C736-439A-8D6F-3E52DDAAB529}" srcOrd="1" destOrd="0" presId="urn:microsoft.com/office/officeart/2008/layout/CircularPictureCallout"/>
  </dgm:cxnLst>
  <dgm:bg>
    <a:effectLst/>
  </dgm:bg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2E12246-859D-472B-9196-2A6E0BB8EE46}" type="doc">
      <dgm:prSet loTypeId="urn:microsoft.com/office/officeart/2005/8/layout/cycle1" loCatId="cycle" qsTypeId="urn:microsoft.com/office/officeart/2005/8/quickstyle/3d4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CDE7688-6C7D-4913-A8EF-C9A795FF48B5}">
      <dgm:prSet phldrT="[Text]"/>
      <dgm:spPr/>
      <dgm:t>
        <a:bodyPr/>
        <a:lstStyle/>
        <a:p>
          <a:pPr algn="l"/>
          <a:endParaRPr lang="en-US" dirty="0"/>
        </a:p>
      </dgm:t>
    </dgm:pt>
    <dgm:pt modelId="{C3D997A3-B8B6-4B80-9794-9126D1396D11}" type="parTrans" cxnId="{2A979B2E-D1F8-4DD8-9066-58EA63717CEB}">
      <dgm:prSet/>
      <dgm:spPr/>
      <dgm:t>
        <a:bodyPr/>
        <a:lstStyle/>
        <a:p>
          <a:pPr algn="l"/>
          <a:endParaRPr lang="en-US"/>
        </a:p>
      </dgm:t>
    </dgm:pt>
    <dgm:pt modelId="{B8D4568A-CF5D-4CB2-9633-0059121710AA}" type="sibTrans" cxnId="{2A979B2E-D1F8-4DD8-9066-58EA63717CEB}">
      <dgm:prSet/>
      <dgm:spPr/>
      <dgm:t>
        <a:bodyPr/>
        <a:lstStyle/>
        <a:p>
          <a:pPr algn="l"/>
          <a:endParaRPr lang="en-US"/>
        </a:p>
      </dgm:t>
    </dgm:pt>
    <dgm:pt modelId="{5550B241-1758-47FD-AAB7-010017E42126}">
      <dgm:prSet phldrT="[Text]"/>
      <dgm:spPr/>
      <dgm:t>
        <a:bodyPr/>
        <a:lstStyle/>
        <a:p>
          <a:pPr algn="l"/>
          <a:endParaRPr lang="en-US" dirty="0"/>
        </a:p>
      </dgm:t>
    </dgm:pt>
    <dgm:pt modelId="{015F4F0E-2DB8-40E9-84F1-C7412CDAFE90}" type="parTrans" cxnId="{A7439689-2B4E-4875-B4D0-6AE1B6288AAA}">
      <dgm:prSet/>
      <dgm:spPr/>
      <dgm:t>
        <a:bodyPr/>
        <a:lstStyle/>
        <a:p>
          <a:pPr algn="l"/>
          <a:endParaRPr lang="en-US"/>
        </a:p>
      </dgm:t>
    </dgm:pt>
    <dgm:pt modelId="{5F8AD331-8EA1-495D-BDC9-45268B266CF2}" type="sibTrans" cxnId="{A7439689-2B4E-4875-B4D0-6AE1B6288AAA}">
      <dgm:prSet/>
      <dgm:spPr/>
      <dgm:t>
        <a:bodyPr/>
        <a:lstStyle/>
        <a:p>
          <a:pPr algn="l"/>
          <a:endParaRPr lang="en-US"/>
        </a:p>
      </dgm:t>
    </dgm:pt>
    <dgm:pt modelId="{B31F326B-372B-4641-B3F4-84DFA287D839}">
      <dgm:prSet phldrT="[Text]"/>
      <dgm:spPr/>
      <dgm:t>
        <a:bodyPr/>
        <a:lstStyle/>
        <a:p>
          <a:pPr algn="l"/>
          <a:r>
            <a:rPr lang="en-US" dirty="0"/>
            <a:t> </a:t>
          </a:r>
        </a:p>
      </dgm:t>
    </dgm:pt>
    <dgm:pt modelId="{2ECAE560-CCD7-45CF-A62B-C1F0B369B074}" type="parTrans" cxnId="{E506D551-E993-4D9B-AC47-62BD9BCB581F}">
      <dgm:prSet/>
      <dgm:spPr/>
      <dgm:t>
        <a:bodyPr/>
        <a:lstStyle/>
        <a:p>
          <a:pPr algn="l"/>
          <a:endParaRPr lang="en-US"/>
        </a:p>
      </dgm:t>
    </dgm:pt>
    <dgm:pt modelId="{FC4D3FC0-2ADF-4643-9AD8-AB3B47A1D72B}" type="sibTrans" cxnId="{E506D551-E993-4D9B-AC47-62BD9BCB581F}">
      <dgm:prSet/>
      <dgm:spPr/>
      <dgm:t>
        <a:bodyPr/>
        <a:lstStyle/>
        <a:p>
          <a:pPr algn="l"/>
          <a:endParaRPr lang="en-US"/>
        </a:p>
      </dgm:t>
    </dgm:pt>
    <dgm:pt modelId="{3E89B18C-1CE7-447E-A649-A6CE65E382C1}">
      <dgm:prSet phldrT="[Text]"/>
      <dgm:spPr/>
      <dgm:t>
        <a:bodyPr/>
        <a:lstStyle/>
        <a:p>
          <a:pPr algn="l"/>
          <a:r>
            <a:rPr lang="en-US" dirty="0"/>
            <a:t> </a:t>
          </a:r>
        </a:p>
      </dgm:t>
    </dgm:pt>
    <dgm:pt modelId="{95AEB794-7A1F-4EF7-81EC-D384D3B67BE2}" type="parTrans" cxnId="{C4AF5395-DD56-477A-9EEC-8D9218D572E8}">
      <dgm:prSet/>
      <dgm:spPr/>
      <dgm:t>
        <a:bodyPr/>
        <a:lstStyle/>
        <a:p>
          <a:pPr algn="l"/>
          <a:endParaRPr lang="en-US"/>
        </a:p>
      </dgm:t>
    </dgm:pt>
    <dgm:pt modelId="{C8E21F1A-3595-441D-8F23-C6EB929A3B42}" type="sibTrans" cxnId="{C4AF5395-DD56-477A-9EEC-8D9218D572E8}">
      <dgm:prSet/>
      <dgm:spPr/>
      <dgm:t>
        <a:bodyPr/>
        <a:lstStyle/>
        <a:p>
          <a:pPr algn="l"/>
          <a:endParaRPr lang="en-US"/>
        </a:p>
      </dgm:t>
    </dgm:pt>
    <dgm:pt modelId="{E506E639-B8EB-4760-A21E-7DE47300C138}" type="pres">
      <dgm:prSet presAssocID="{32E12246-859D-472B-9196-2A6E0BB8EE46}" presName="cycle" presStyleCnt="0">
        <dgm:presLayoutVars>
          <dgm:dir/>
          <dgm:resizeHandles val="exact"/>
        </dgm:presLayoutVars>
      </dgm:prSet>
      <dgm:spPr/>
    </dgm:pt>
    <dgm:pt modelId="{988A5D8B-879C-450B-AB76-A9C1BFA5BC89}" type="pres">
      <dgm:prSet presAssocID="{1CDE7688-6C7D-4913-A8EF-C9A795FF48B5}" presName="dummy" presStyleCnt="0"/>
      <dgm:spPr/>
    </dgm:pt>
    <dgm:pt modelId="{35F5553D-F2BC-4B2F-AD6D-1557A56845F6}" type="pres">
      <dgm:prSet presAssocID="{1CDE7688-6C7D-4913-A8EF-C9A795FF48B5}" presName="node" presStyleLbl="revTx" presStyleIdx="0" presStyleCnt="4">
        <dgm:presLayoutVars>
          <dgm:bulletEnabled val="1"/>
        </dgm:presLayoutVars>
      </dgm:prSet>
      <dgm:spPr/>
    </dgm:pt>
    <dgm:pt modelId="{1285DFC6-0BD1-4F4C-8F75-B27A54411FB4}" type="pres">
      <dgm:prSet presAssocID="{B8D4568A-CF5D-4CB2-9633-0059121710AA}" presName="sibTrans" presStyleLbl="node1" presStyleIdx="0" presStyleCnt="4"/>
      <dgm:spPr/>
    </dgm:pt>
    <dgm:pt modelId="{2021E1E6-DDBB-4D4C-963C-77B6C0853C1B}" type="pres">
      <dgm:prSet presAssocID="{5550B241-1758-47FD-AAB7-010017E42126}" presName="dummy" presStyleCnt="0"/>
      <dgm:spPr/>
    </dgm:pt>
    <dgm:pt modelId="{13E2BCFD-EA88-4889-B11D-577C329BDD4E}" type="pres">
      <dgm:prSet presAssocID="{5550B241-1758-47FD-AAB7-010017E42126}" presName="node" presStyleLbl="revTx" presStyleIdx="1" presStyleCnt="4">
        <dgm:presLayoutVars>
          <dgm:bulletEnabled val="1"/>
        </dgm:presLayoutVars>
      </dgm:prSet>
      <dgm:spPr/>
    </dgm:pt>
    <dgm:pt modelId="{B88B49EC-F06A-4DFB-86D4-93B9931081F3}" type="pres">
      <dgm:prSet presAssocID="{5F8AD331-8EA1-495D-BDC9-45268B266CF2}" presName="sibTrans" presStyleLbl="node1" presStyleIdx="1" presStyleCnt="4"/>
      <dgm:spPr/>
    </dgm:pt>
    <dgm:pt modelId="{B9E3B873-61C9-419B-ADE1-C2CBFE2221E0}" type="pres">
      <dgm:prSet presAssocID="{B31F326B-372B-4641-B3F4-84DFA287D839}" presName="dummy" presStyleCnt="0"/>
      <dgm:spPr/>
    </dgm:pt>
    <dgm:pt modelId="{DD2F65EC-8793-4265-BDBD-9EB5BF8DA97E}" type="pres">
      <dgm:prSet presAssocID="{B31F326B-372B-4641-B3F4-84DFA287D839}" presName="node" presStyleLbl="revTx" presStyleIdx="2" presStyleCnt="4">
        <dgm:presLayoutVars>
          <dgm:bulletEnabled val="1"/>
        </dgm:presLayoutVars>
      </dgm:prSet>
      <dgm:spPr/>
    </dgm:pt>
    <dgm:pt modelId="{B21FDE00-1E02-4767-8381-5EA36C37AE0F}" type="pres">
      <dgm:prSet presAssocID="{FC4D3FC0-2ADF-4643-9AD8-AB3B47A1D72B}" presName="sibTrans" presStyleLbl="node1" presStyleIdx="2" presStyleCnt="4"/>
      <dgm:spPr/>
    </dgm:pt>
    <dgm:pt modelId="{54D29950-D35B-4809-9E15-0DDA289B257B}" type="pres">
      <dgm:prSet presAssocID="{3E89B18C-1CE7-447E-A649-A6CE65E382C1}" presName="dummy" presStyleCnt="0"/>
      <dgm:spPr/>
    </dgm:pt>
    <dgm:pt modelId="{2D366499-EB25-4573-8BA5-36F08D5BDA44}" type="pres">
      <dgm:prSet presAssocID="{3E89B18C-1CE7-447E-A649-A6CE65E382C1}" presName="node" presStyleLbl="revTx" presStyleIdx="3" presStyleCnt="4">
        <dgm:presLayoutVars>
          <dgm:bulletEnabled val="1"/>
        </dgm:presLayoutVars>
      </dgm:prSet>
      <dgm:spPr/>
    </dgm:pt>
    <dgm:pt modelId="{C13F9EB9-0F34-4600-B469-2B89E19D1890}" type="pres">
      <dgm:prSet presAssocID="{C8E21F1A-3595-441D-8F23-C6EB929A3B42}" presName="sibTrans" presStyleLbl="node1" presStyleIdx="3" presStyleCnt="4"/>
      <dgm:spPr/>
    </dgm:pt>
  </dgm:ptLst>
  <dgm:cxnLst>
    <dgm:cxn modelId="{27554317-EDB4-444E-B3FA-630A0F647053}" type="presOf" srcId="{5F8AD331-8EA1-495D-BDC9-45268B266CF2}" destId="{B88B49EC-F06A-4DFB-86D4-93B9931081F3}" srcOrd="0" destOrd="0" presId="urn:microsoft.com/office/officeart/2005/8/layout/cycle1"/>
    <dgm:cxn modelId="{5862A218-B537-4A18-B4F1-B9821B782A43}" type="presOf" srcId="{FC4D3FC0-2ADF-4643-9AD8-AB3B47A1D72B}" destId="{B21FDE00-1E02-4767-8381-5EA36C37AE0F}" srcOrd="0" destOrd="0" presId="urn:microsoft.com/office/officeart/2005/8/layout/cycle1"/>
    <dgm:cxn modelId="{2A979B2E-D1F8-4DD8-9066-58EA63717CEB}" srcId="{32E12246-859D-472B-9196-2A6E0BB8EE46}" destId="{1CDE7688-6C7D-4913-A8EF-C9A795FF48B5}" srcOrd="0" destOrd="0" parTransId="{C3D997A3-B8B6-4B80-9794-9126D1396D11}" sibTransId="{B8D4568A-CF5D-4CB2-9633-0059121710AA}"/>
    <dgm:cxn modelId="{0712CA3B-219D-445C-ABA0-7FA9683EA33D}" type="presOf" srcId="{B8D4568A-CF5D-4CB2-9633-0059121710AA}" destId="{1285DFC6-0BD1-4F4C-8F75-B27A54411FB4}" srcOrd="0" destOrd="0" presId="urn:microsoft.com/office/officeart/2005/8/layout/cycle1"/>
    <dgm:cxn modelId="{19A0C25F-140A-4F6D-8F4F-560A89352C39}" type="presOf" srcId="{3E89B18C-1CE7-447E-A649-A6CE65E382C1}" destId="{2D366499-EB25-4573-8BA5-36F08D5BDA44}" srcOrd="0" destOrd="0" presId="urn:microsoft.com/office/officeart/2005/8/layout/cycle1"/>
    <dgm:cxn modelId="{63188D47-6CC7-483E-A3B6-AADD789FB719}" type="presOf" srcId="{32E12246-859D-472B-9196-2A6E0BB8EE46}" destId="{E506E639-B8EB-4760-A21E-7DE47300C138}" srcOrd="0" destOrd="0" presId="urn:microsoft.com/office/officeart/2005/8/layout/cycle1"/>
    <dgm:cxn modelId="{E506D551-E993-4D9B-AC47-62BD9BCB581F}" srcId="{32E12246-859D-472B-9196-2A6E0BB8EE46}" destId="{B31F326B-372B-4641-B3F4-84DFA287D839}" srcOrd="2" destOrd="0" parTransId="{2ECAE560-CCD7-45CF-A62B-C1F0B369B074}" sibTransId="{FC4D3FC0-2ADF-4643-9AD8-AB3B47A1D72B}"/>
    <dgm:cxn modelId="{BDB04976-9625-4BF2-ACB2-2E1D75DDEA34}" type="presOf" srcId="{5550B241-1758-47FD-AAB7-010017E42126}" destId="{13E2BCFD-EA88-4889-B11D-577C329BDD4E}" srcOrd="0" destOrd="0" presId="urn:microsoft.com/office/officeart/2005/8/layout/cycle1"/>
    <dgm:cxn modelId="{7728A37C-8B39-4180-A014-BD0FFAC3CDF3}" type="presOf" srcId="{1CDE7688-6C7D-4913-A8EF-C9A795FF48B5}" destId="{35F5553D-F2BC-4B2F-AD6D-1557A56845F6}" srcOrd="0" destOrd="0" presId="urn:microsoft.com/office/officeart/2005/8/layout/cycle1"/>
    <dgm:cxn modelId="{A7439689-2B4E-4875-B4D0-6AE1B6288AAA}" srcId="{32E12246-859D-472B-9196-2A6E0BB8EE46}" destId="{5550B241-1758-47FD-AAB7-010017E42126}" srcOrd="1" destOrd="0" parTransId="{015F4F0E-2DB8-40E9-84F1-C7412CDAFE90}" sibTransId="{5F8AD331-8EA1-495D-BDC9-45268B266CF2}"/>
    <dgm:cxn modelId="{C4AF5395-DD56-477A-9EEC-8D9218D572E8}" srcId="{32E12246-859D-472B-9196-2A6E0BB8EE46}" destId="{3E89B18C-1CE7-447E-A649-A6CE65E382C1}" srcOrd="3" destOrd="0" parTransId="{95AEB794-7A1F-4EF7-81EC-D384D3B67BE2}" sibTransId="{C8E21F1A-3595-441D-8F23-C6EB929A3B42}"/>
    <dgm:cxn modelId="{68AFF6AE-5D0B-41C6-BCD3-C45623C0B50B}" type="presOf" srcId="{C8E21F1A-3595-441D-8F23-C6EB929A3B42}" destId="{C13F9EB9-0F34-4600-B469-2B89E19D1890}" srcOrd="0" destOrd="0" presId="urn:microsoft.com/office/officeart/2005/8/layout/cycle1"/>
    <dgm:cxn modelId="{0D9073CB-2E56-4DAC-A19B-F3AB40F956FC}" type="presOf" srcId="{B31F326B-372B-4641-B3F4-84DFA287D839}" destId="{DD2F65EC-8793-4265-BDBD-9EB5BF8DA97E}" srcOrd="0" destOrd="0" presId="urn:microsoft.com/office/officeart/2005/8/layout/cycle1"/>
    <dgm:cxn modelId="{BAF86679-2142-46CF-96ED-99CD1DAAFECD}" type="presParOf" srcId="{E506E639-B8EB-4760-A21E-7DE47300C138}" destId="{988A5D8B-879C-450B-AB76-A9C1BFA5BC89}" srcOrd="0" destOrd="0" presId="urn:microsoft.com/office/officeart/2005/8/layout/cycle1"/>
    <dgm:cxn modelId="{07088A83-C1FD-419A-9026-2FAC8DBEC189}" type="presParOf" srcId="{E506E639-B8EB-4760-A21E-7DE47300C138}" destId="{35F5553D-F2BC-4B2F-AD6D-1557A56845F6}" srcOrd="1" destOrd="0" presId="urn:microsoft.com/office/officeart/2005/8/layout/cycle1"/>
    <dgm:cxn modelId="{A35DACDB-1F76-4ED9-9947-B3BCE5535295}" type="presParOf" srcId="{E506E639-B8EB-4760-A21E-7DE47300C138}" destId="{1285DFC6-0BD1-4F4C-8F75-B27A54411FB4}" srcOrd="2" destOrd="0" presId="urn:microsoft.com/office/officeart/2005/8/layout/cycle1"/>
    <dgm:cxn modelId="{1324A689-5E15-42E3-BA71-26B1E14F5D47}" type="presParOf" srcId="{E506E639-B8EB-4760-A21E-7DE47300C138}" destId="{2021E1E6-DDBB-4D4C-963C-77B6C0853C1B}" srcOrd="3" destOrd="0" presId="urn:microsoft.com/office/officeart/2005/8/layout/cycle1"/>
    <dgm:cxn modelId="{62C79FAC-E681-4DF4-8D98-EABD10B1B712}" type="presParOf" srcId="{E506E639-B8EB-4760-A21E-7DE47300C138}" destId="{13E2BCFD-EA88-4889-B11D-577C329BDD4E}" srcOrd="4" destOrd="0" presId="urn:microsoft.com/office/officeart/2005/8/layout/cycle1"/>
    <dgm:cxn modelId="{348B2491-EE57-4E54-8D02-B4B7CAB2499E}" type="presParOf" srcId="{E506E639-B8EB-4760-A21E-7DE47300C138}" destId="{B88B49EC-F06A-4DFB-86D4-93B9931081F3}" srcOrd="5" destOrd="0" presId="urn:microsoft.com/office/officeart/2005/8/layout/cycle1"/>
    <dgm:cxn modelId="{F55B8A5F-BBD5-4BA7-9174-CE87935EFE1C}" type="presParOf" srcId="{E506E639-B8EB-4760-A21E-7DE47300C138}" destId="{B9E3B873-61C9-419B-ADE1-C2CBFE2221E0}" srcOrd="6" destOrd="0" presId="urn:microsoft.com/office/officeart/2005/8/layout/cycle1"/>
    <dgm:cxn modelId="{529A21BA-CC10-469C-B047-400357F4E5BF}" type="presParOf" srcId="{E506E639-B8EB-4760-A21E-7DE47300C138}" destId="{DD2F65EC-8793-4265-BDBD-9EB5BF8DA97E}" srcOrd="7" destOrd="0" presId="urn:microsoft.com/office/officeart/2005/8/layout/cycle1"/>
    <dgm:cxn modelId="{088661BD-76D0-428A-B871-8CB01682A6DA}" type="presParOf" srcId="{E506E639-B8EB-4760-A21E-7DE47300C138}" destId="{B21FDE00-1E02-4767-8381-5EA36C37AE0F}" srcOrd="8" destOrd="0" presId="urn:microsoft.com/office/officeart/2005/8/layout/cycle1"/>
    <dgm:cxn modelId="{A144A014-B4A3-4807-9146-CE169BC54D27}" type="presParOf" srcId="{E506E639-B8EB-4760-A21E-7DE47300C138}" destId="{54D29950-D35B-4809-9E15-0DDA289B257B}" srcOrd="9" destOrd="0" presId="urn:microsoft.com/office/officeart/2005/8/layout/cycle1"/>
    <dgm:cxn modelId="{1DF1A369-3E44-4369-8AEC-CE71AA6867E9}" type="presParOf" srcId="{E506E639-B8EB-4760-A21E-7DE47300C138}" destId="{2D366499-EB25-4573-8BA5-36F08D5BDA44}" srcOrd="10" destOrd="0" presId="urn:microsoft.com/office/officeart/2005/8/layout/cycle1"/>
    <dgm:cxn modelId="{62E309A6-9CDA-4592-9BC5-AF79D77F89E7}" type="presParOf" srcId="{E506E639-B8EB-4760-A21E-7DE47300C138}" destId="{C13F9EB9-0F34-4600-B469-2B89E19D1890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C793D18-7982-49D9-B5D0-6B5B9DF4FBC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C38798-C9E2-40AF-81E3-F30A0D359A64}">
      <dgm:prSet/>
      <dgm:spPr/>
      <dgm:t>
        <a:bodyPr/>
        <a:lstStyle/>
        <a:p>
          <a:r>
            <a:rPr lang="en-US" dirty="0"/>
            <a:t> </a:t>
          </a:r>
        </a:p>
      </dgm:t>
    </dgm:pt>
    <dgm:pt modelId="{C375DDE9-EB57-4C4B-B181-2D818D2FABC2}" type="parTrans" cxnId="{2E19CC24-236A-42A1-9A22-8F30FDF40FB3}">
      <dgm:prSet/>
      <dgm:spPr/>
      <dgm:t>
        <a:bodyPr/>
        <a:lstStyle/>
        <a:p>
          <a:endParaRPr lang="en-US"/>
        </a:p>
      </dgm:t>
    </dgm:pt>
    <dgm:pt modelId="{28F4E967-24EB-4F63-8A10-86DAF4CEEDA1}" type="sibTrans" cxnId="{2E19CC24-236A-42A1-9A22-8F30FDF40FB3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>
          <a:noFill/>
        </a:ln>
      </dgm:spPr>
      <dgm:t>
        <a:bodyPr/>
        <a:lstStyle/>
        <a:p>
          <a:endParaRPr lang="en-US"/>
        </a:p>
      </dgm:t>
    </dgm:pt>
    <dgm:pt modelId="{8F59E2F9-FFB6-4415-8352-83AE1D53982B}" type="pres">
      <dgm:prSet presAssocID="{3C793D18-7982-49D9-B5D0-6B5B9DF4FBC1}" presName="Name0" presStyleCnt="0">
        <dgm:presLayoutVars>
          <dgm:chMax val="7"/>
          <dgm:chPref val="7"/>
          <dgm:dir/>
        </dgm:presLayoutVars>
      </dgm:prSet>
      <dgm:spPr/>
    </dgm:pt>
    <dgm:pt modelId="{4B527391-BB12-4C78-8D01-EB8F7FE18458}" type="pres">
      <dgm:prSet presAssocID="{3C793D18-7982-49D9-B5D0-6B5B9DF4FBC1}" presName="Name1" presStyleCnt="0"/>
      <dgm:spPr/>
    </dgm:pt>
    <dgm:pt modelId="{8BCFFEFD-6AFA-474D-9656-4155A478BB0C}" type="pres">
      <dgm:prSet presAssocID="{28F4E967-24EB-4F63-8A10-86DAF4CEEDA1}" presName="picture_1" presStyleCnt="0"/>
      <dgm:spPr/>
    </dgm:pt>
    <dgm:pt modelId="{7C476BD4-9CE2-49B7-A739-51BEAD014C48}" type="pres">
      <dgm:prSet presAssocID="{28F4E967-24EB-4F63-8A10-86DAF4CEEDA1}" presName="pictureRepeatNode" presStyleLbl="alignImgPlace1" presStyleIdx="0" presStyleCnt="1" custScaleX="195119" custScaleY="195119"/>
      <dgm:spPr>
        <a:prstGeom prst="flowChartInputOutput">
          <a:avLst/>
        </a:prstGeom>
      </dgm:spPr>
    </dgm:pt>
    <dgm:pt modelId="{AF13A27A-C736-439A-8D6F-3E52DDAAB529}" type="pres">
      <dgm:prSet presAssocID="{AFC38798-C9E2-40AF-81E3-F30A0D359A64}" presName="text_1" presStyleLbl="node1" presStyleIdx="0" presStyleCnt="0">
        <dgm:presLayoutVars>
          <dgm:bulletEnabled val="1"/>
        </dgm:presLayoutVars>
      </dgm:prSet>
      <dgm:spPr/>
    </dgm:pt>
  </dgm:ptLst>
  <dgm:cxnLst>
    <dgm:cxn modelId="{2E19CC24-236A-42A1-9A22-8F30FDF40FB3}" srcId="{3C793D18-7982-49D9-B5D0-6B5B9DF4FBC1}" destId="{AFC38798-C9E2-40AF-81E3-F30A0D359A64}" srcOrd="0" destOrd="0" parTransId="{C375DDE9-EB57-4C4B-B181-2D818D2FABC2}" sibTransId="{28F4E967-24EB-4F63-8A10-86DAF4CEEDA1}"/>
    <dgm:cxn modelId="{18385692-CCBC-43CC-A61B-19596CF4978D}" type="presOf" srcId="{28F4E967-24EB-4F63-8A10-86DAF4CEEDA1}" destId="{7C476BD4-9CE2-49B7-A739-51BEAD014C48}" srcOrd="0" destOrd="0" presId="urn:microsoft.com/office/officeart/2008/layout/CircularPictureCallout"/>
    <dgm:cxn modelId="{7D1F40A1-5859-449E-B7C6-0AFEA8280897}" type="presOf" srcId="{3C793D18-7982-49D9-B5D0-6B5B9DF4FBC1}" destId="{8F59E2F9-FFB6-4415-8352-83AE1D53982B}" srcOrd="0" destOrd="0" presId="urn:microsoft.com/office/officeart/2008/layout/CircularPictureCallout"/>
    <dgm:cxn modelId="{C01C56A6-391A-40D9-A21B-69CDD6DE3DCC}" type="presOf" srcId="{AFC38798-C9E2-40AF-81E3-F30A0D359A64}" destId="{AF13A27A-C736-439A-8D6F-3E52DDAAB529}" srcOrd="0" destOrd="0" presId="urn:microsoft.com/office/officeart/2008/layout/CircularPictureCallout"/>
    <dgm:cxn modelId="{4DC86127-1C6B-42D2-8CB4-888B3AEB8423}" type="presParOf" srcId="{8F59E2F9-FFB6-4415-8352-83AE1D53982B}" destId="{4B527391-BB12-4C78-8D01-EB8F7FE18458}" srcOrd="0" destOrd="0" presId="urn:microsoft.com/office/officeart/2008/layout/CircularPictureCallout"/>
    <dgm:cxn modelId="{EAFD15F3-D419-40F9-BCCA-853FB9B6ECE3}" type="presParOf" srcId="{4B527391-BB12-4C78-8D01-EB8F7FE18458}" destId="{8BCFFEFD-6AFA-474D-9656-4155A478BB0C}" srcOrd="0" destOrd="0" presId="urn:microsoft.com/office/officeart/2008/layout/CircularPictureCallout"/>
    <dgm:cxn modelId="{948EB5A7-792C-4370-BCED-1F097801ADEE}" type="presParOf" srcId="{8BCFFEFD-6AFA-474D-9656-4155A478BB0C}" destId="{7C476BD4-9CE2-49B7-A739-51BEAD014C48}" srcOrd="0" destOrd="0" presId="urn:microsoft.com/office/officeart/2008/layout/CircularPictureCallout"/>
    <dgm:cxn modelId="{D54D3561-C248-4C43-B3F2-3CC24BC78D2D}" type="presParOf" srcId="{4B527391-BB12-4C78-8D01-EB8F7FE18458}" destId="{AF13A27A-C736-439A-8D6F-3E52DDAAB52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76BD4-9CE2-49B7-A739-51BEAD014C48}">
      <dsp:nvSpPr>
        <dsp:cNvPr id="0" name=""/>
        <dsp:cNvSpPr/>
      </dsp:nvSpPr>
      <dsp:spPr>
        <a:xfrm>
          <a:off x="16892" y="427698"/>
          <a:ext cx="1350544" cy="1350544"/>
        </a:xfrm>
        <a:prstGeom prst="flowChartInputOutpu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A27A-C736-439A-8D6F-3E52DDAAB529}">
      <dsp:nvSpPr>
        <dsp:cNvPr id="0" name=""/>
        <dsp:cNvSpPr/>
      </dsp:nvSpPr>
      <dsp:spPr>
        <a:xfrm>
          <a:off x="470671" y="1124428"/>
          <a:ext cx="442985" cy="22841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 </a:t>
          </a:r>
        </a:p>
      </dsp:txBody>
      <dsp:txXfrm>
        <a:off x="470671" y="1124428"/>
        <a:ext cx="442985" cy="22841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76BD4-9CE2-49B7-A739-51BEAD014C48}">
      <dsp:nvSpPr>
        <dsp:cNvPr id="0" name=""/>
        <dsp:cNvSpPr/>
      </dsp:nvSpPr>
      <dsp:spPr>
        <a:xfrm>
          <a:off x="26367" y="95727"/>
          <a:ext cx="2108076" cy="2108076"/>
        </a:xfrm>
        <a:prstGeom prst="flowChartInputOutpu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5000" b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A27A-C736-439A-8D6F-3E52DDAAB529}">
      <dsp:nvSpPr>
        <dsp:cNvPr id="0" name=""/>
        <dsp:cNvSpPr/>
      </dsp:nvSpPr>
      <dsp:spPr>
        <a:xfrm>
          <a:off x="734675" y="1183258"/>
          <a:ext cx="691459" cy="35653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 </a:t>
          </a:r>
        </a:p>
      </dsp:txBody>
      <dsp:txXfrm>
        <a:off x="734675" y="1183258"/>
        <a:ext cx="691459" cy="35653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76BD4-9CE2-49B7-A739-51BEAD014C48}">
      <dsp:nvSpPr>
        <dsp:cNvPr id="0" name=""/>
        <dsp:cNvSpPr/>
      </dsp:nvSpPr>
      <dsp:spPr>
        <a:xfrm>
          <a:off x="26367" y="95727"/>
          <a:ext cx="2108076" cy="2108076"/>
        </a:xfrm>
        <a:prstGeom prst="flowChartInputOutpu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A27A-C736-439A-8D6F-3E52DDAAB529}">
      <dsp:nvSpPr>
        <dsp:cNvPr id="0" name=""/>
        <dsp:cNvSpPr/>
      </dsp:nvSpPr>
      <dsp:spPr>
        <a:xfrm>
          <a:off x="734675" y="1183258"/>
          <a:ext cx="691459" cy="35653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 </a:t>
          </a:r>
        </a:p>
      </dsp:txBody>
      <dsp:txXfrm>
        <a:off x="734675" y="1183258"/>
        <a:ext cx="691459" cy="356533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76BD4-9CE2-49B7-A739-51BEAD014C48}">
      <dsp:nvSpPr>
        <dsp:cNvPr id="0" name=""/>
        <dsp:cNvSpPr/>
      </dsp:nvSpPr>
      <dsp:spPr>
        <a:xfrm>
          <a:off x="26367" y="95727"/>
          <a:ext cx="2108076" cy="2108076"/>
        </a:xfrm>
        <a:prstGeom prst="flowChartInputOutpu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A27A-C736-439A-8D6F-3E52DDAAB529}">
      <dsp:nvSpPr>
        <dsp:cNvPr id="0" name=""/>
        <dsp:cNvSpPr/>
      </dsp:nvSpPr>
      <dsp:spPr>
        <a:xfrm>
          <a:off x="734675" y="1183258"/>
          <a:ext cx="691459" cy="35653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 </a:t>
          </a:r>
        </a:p>
      </dsp:txBody>
      <dsp:txXfrm>
        <a:off x="734675" y="1183258"/>
        <a:ext cx="691459" cy="3565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76BD4-9CE2-49B7-A739-51BEAD014C48}">
      <dsp:nvSpPr>
        <dsp:cNvPr id="0" name=""/>
        <dsp:cNvSpPr/>
      </dsp:nvSpPr>
      <dsp:spPr>
        <a:xfrm>
          <a:off x="16892" y="427698"/>
          <a:ext cx="1350544" cy="1350544"/>
        </a:xfrm>
        <a:prstGeom prst="flowChartInputOutpu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A27A-C736-439A-8D6F-3E52DDAAB529}">
      <dsp:nvSpPr>
        <dsp:cNvPr id="0" name=""/>
        <dsp:cNvSpPr/>
      </dsp:nvSpPr>
      <dsp:spPr>
        <a:xfrm>
          <a:off x="470671" y="1124428"/>
          <a:ext cx="442985" cy="22841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 </a:t>
          </a:r>
        </a:p>
      </dsp:txBody>
      <dsp:txXfrm>
        <a:off x="470671" y="1124428"/>
        <a:ext cx="442985" cy="22841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76BD4-9CE2-49B7-A739-51BEAD014C48}">
      <dsp:nvSpPr>
        <dsp:cNvPr id="0" name=""/>
        <dsp:cNvSpPr/>
      </dsp:nvSpPr>
      <dsp:spPr>
        <a:xfrm>
          <a:off x="16892" y="427698"/>
          <a:ext cx="1350544" cy="1350544"/>
        </a:xfrm>
        <a:prstGeom prst="flowChartInputOutpu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A27A-C736-439A-8D6F-3E52DDAAB529}">
      <dsp:nvSpPr>
        <dsp:cNvPr id="0" name=""/>
        <dsp:cNvSpPr/>
      </dsp:nvSpPr>
      <dsp:spPr>
        <a:xfrm>
          <a:off x="470671" y="1124428"/>
          <a:ext cx="442985" cy="22841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 </a:t>
          </a:r>
        </a:p>
      </dsp:txBody>
      <dsp:txXfrm>
        <a:off x="470671" y="1124428"/>
        <a:ext cx="442985" cy="22841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76BD4-9CE2-49B7-A739-51BEAD014C48}">
      <dsp:nvSpPr>
        <dsp:cNvPr id="0" name=""/>
        <dsp:cNvSpPr/>
      </dsp:nvSpPr>
      <dsp:spPr>
        <a:xfrm>
          <a:off x="17983" y="384064"/>
          <a:ext cx="1437813" cy="1437813"/>
        </a:xfrm>
        <a:prstGeom prst="flowChartInputOutpu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A27A-C736-439A-8D6F-3E52DDAAB529}">
      <dsp:nvSpPr>
        <dsp:cNvPr id="0" name=""/>
        <dsp:cNvSpPr/>
      </dsp:nvSpPr>
      <dsp:spPr>
        <a:xfrm>
          <a:off x="501085" y="1125814"/>
          <a:ext cx="471609" cy="24317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 </a:t>
          </a:r>
        </a:p>
      </dsp:txBody>
      <dsp:txXfrm>
        <a:off x="501085" y="1125814"/>
        <a:ext cx="471609" cy="24317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76BD4-9CE2-49B7-A739-51BEAD014C48}">
      <dsp:nvSpPr>
        <dsp:cNvPr id="0" name=""/>
        <dsp:cNvSpPr/>
      </dsp:nvSpPr>
      <dsp:spPr>
        <a:xfrm>
          <a:off x="16892" y="427698"/>
          <a:ext cx="1350544" cy="1350544"/>
        </a:xfrm>
        <a:prstGeom prst="flowChartInputOutput">
          <a:avLst/>
        </a:prstGeom>
        <a:blipFill>
          <a:blip xmlns:r="http://schemas.openxmlformats.org/officeDocument/2006/relationships" r:embed="rId1"/>
          <a:srcRect/>
          <a:stretch>
            <a:fillRect l="-13000" r="-13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A27A-C736-439A-8D6F-3E52DDAAB529}">
      <dsp:nvSpPr>
        <dsp:cNvPr id="0" name=""/>
        <dsp:cNvSpPr/>
      </dsp:nvSpPr>
      <dsp:spPr>
        <a:xfrm>
          <a:off x="470671" y="1124428"/>
          <a:ext cx="442985" cy="22841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 </a:t>
          </a:r>
        </a:p>
      </dsp:txBody>
      <dsp:txXfrm>
        <a:off x="470671" y="1124428"/>
        <a:ext cx="442985" cy="22841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5553D-F2BC-4B2F-AD6D-1557A56845F6}">
      <dsp:nvSpPr>
        <dsp:cNvPr id="0" name=""/>
        <dsp:cNvSpPr/>
      </dsp:nvSpPr>
      <dsp:spPr>
        <a:xfrm>
          <a:off x="3506966" y="89825"/>
          <a:ext cx="1419708" cy="141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3506966" y="89825"/>
        <a:ext cx="1419708" cy="1419708"/>
      </dsp:txXfrm>
    </dsp:sp>
    <dsp:sp modelId="{1285DFC6-0BD1-4F4C-8F75-B27A54411FB4}">
      <dsp:nvSpPr>
        <dsp:cNvPr id="0" name=""/>
        <dsp:cNvSpPr/>
      </dsp:nvSpPr>
      <dsp:spPr>
        <a:xfrm>
          <a:off x="1003143" y="-156"/>
          <a:ext cx="4013513" cy="4013513"/>
        </a:xfrm>
        <a:prstGeom prst="circularArrow">
          <a:avLst>
            <a:gd name="adj1" fmla="val 6898"/>
            <a:gd name="adj2" fmla="val 465012"/>
            <a:gd name="adj3" fmla="val 550847"/>
            <a:gd name="adj4" fmla="val 20584141"/>
            <a:gd name="adj5" fmla="val 8047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E2BCFD-EA88-4889-B11D-577C329BDD4E}">
      <dsp:nvSpPr>
        <dsp:cNvPr id="0" name=""/>
        <dsp:cNvSpPr/>
      </dsp:nvSpPr>
      <dsp:spPr>
        <a:xfrm>
          <a:off x="3506966" y="2503666"/>
          <a:ext cx="1419708" cy="141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3506966" y="2503666"/>
        <a:ext cx="1419708" cy="1419708"/>
      </dsp:txXfrm>
    </dsp:sp>
    <dsp:sp modelId="{B88B49EC-F06A-4DFB-86D4-93B9931081F3}">
      <dsp:nvSpPr>
        <dsp:cNvPr id="0" name=""/>
        <dsp:cNvSpPr/>
      </dsp:nvSpPr>
      <dsp:spPr>
        <a:xfrm>
          <a:off x="1003143" y="-156"/>
          <a:ext cx="4013513" cy="4013513"/>
        </a:xfrm>
        <a:prstGeom prst="circularArrow">
          <a:avLst>
            <a:gd name="adj1" fmla="val 6898"/>
            <a:gd name="adj2" fmla="val 465012"/>
            <a:gd name="adj3" fmla="val 5950847"/>
            <a:gd name="adj4" fmla="val 4384141"/>
            <a:gd name="adj5" fmla="val 8047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2F65EC-8793-4265-BDBD-9EB5BF8DA97E}">
      <dsp:nvSpPr>
        <dsp:cNvPr id="0" name=""/>
        <dsp:cNvSpPr/>
      </dsp:nvSpPr>
      <dsp:spPr>
        <a:xfrm>
          <a:off x="1093125" y="2503666"/>
          <a:ext cx="1419708" cy="141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1093125" y="2503666"/>
        <a:ext cx="1419708" cy="1419708"/>
      </dsp:txXfrm>
    </dsp:sp>
    <dsp:sp modelId="{B21FDE00-1E02-4767-8381-5EA36C37AE0F}">
      <dsp:nvSpPr>
        <dsp:cNvPr id="0" name=""/>
        <dsp:cNvSpPr/>
      </dsp:nvSpPr>
      <dsp:spPr>
        <a:xfrm>
          <a:off x="1003143" y="-156"/>
          <a:ext cx="4013513" cy="4013513"/>
        </a:xfrm>
        <a:prstGeom prst="circularArrow">
          <a:avLst>
            <a:gd name="adj1" fmla="val 6898"/>
            <a:gd name="adj2" fmla="val 465012"/>
            <a:gd name="adj3" fmla="val 11350847"/>
            <a:gd name="adj4" fmla="val 9784141"/>
            <a:gd name="adj5" fmla="val 8047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366499-EB25-4573-8BA5-36F08D5BDA44}">
      <dsp:nvSpPr>
        <dsp:cNvPr id="0" name=""/>
        <dsp:cNvSpPr/>
      </dsp:nvSpPr>
      <dsp:spPr>
        <a:xfrm>
          <a:off x="1093125" y="89825"/>
          <a:ext cx="1419708" cy="141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1093125" y="89825"/>
        <a:ext cx="1419708" cy="1419708"/>
      </dsp:txXfrm>
    </dsp:sp>
    <dsp:sp modelId="{C13F9EB9-0F34-4600-B469-2B89E19D1890}">
      <dsp:nvSpPr>
        <dsp:cNvPr id="0" name=""/>
        <dsp:cNvSpPr/>
      </dsp:nvSpPr>
      <dsp:spPr>
        <a:xfrm>
          <a:off x="1003143" y="-156"/>
          <a:ext cx="4013513" cy="4013513"/>
        </a:xfrm>
        <a:prstGeom prst="circularArrow">
          <a:avLst>
            <a:gd name="adj1" fmla="val 6898"/>
            <a:gd name="adj2" fmla="val 465012"/>
            <a:gd name="adj3" fmla="val 16750847"/>
            <a:gd name="adj4" fmla="val 15184141"/>
            <a:gd name="adj5" fmla="val 8047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76BD4-9CE2-49B7-A739-51BEAD014C48}">
      <dsp:nvSpPr>
        <dsp:cNvPr id="0" name=""/>
        <dsp:cNvSpPr/>
      </dsp:nvSpPr>
      <dsp:spPr>
        <a:xfrm>
          <a:off x="51777" y="187978"/>
          <a:ext cx="4139602" cy="4139602"/>
        </a:xfrm>
        <a:prstGeom prst="flowChartInputOutpu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A27A-C736-439A-8D6F-3E52DDAAB529}">
      <dsp:nvSpPr>
        <dsp:cNvPr id="0" name=""/>
        <dsp:cNvSpPr/>
      </dsp:nvSpPr>
      <dsp:spPr>
        <a:xfrm>
          <a:off x="1442673" y="2323548"/>
          <a:ext cx="1357810" cy="70012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 </a:t>
          </a:r>
        </a:p>
      </dsp:txBody>
      <dsp:txXfrm>
        <a:off x="1442673" y="2323548"/>
        <a:ext cx="1357810" cy="70012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5553D-F2BC-4B2F-AD6D-1557A56845F6}">
      <dsp:nvSpPr>
        <dsp:cNvPr id="0" name=""/>
        <dsp:cNvSpPr/>
      </dsp:nvSpPr>
      <dsp:spPr>
        <a:xfrm>
          <a:off x="3506966" y="89825"/>
          <a:ext cx="1419708" cy="141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3506966" y="89825"/>
        <a:ext cx="1419708" cy="1419708"/>
      </dsp:txXfrm>
    </dsp:sp>
    <dsp:sp modelId="{1285DFC6-0BD1-4F4C-8F75-B27A54411FB4}">
      <dsp:nvSpPr>
        <dsp:cNvPr id="0" name=""/>
        <dsp:cNvSpPr/>
      </dsp:nvSpPr>
      <dsp:spPr>
        <a:xfrm>
          <a:off x="1003143" y="-156"/>
          <a:ext cx="4013513" cy="4013513"/>
        </a:xfrm>
        <a:prstGeom prst="circularArrow">
          <a:avLst>
            <a:gd name="adj1" fmla="val 6898"/>
            <a:gd name="adj2" fmla="val 465012"/>
            <a:gd name="adj3" fmla="val 550847"/>
            <a:gd name="adj4" fmla="val 20584141"/>
            <a:gd name="adj5" fmla="val 8047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E2BCFD-EA88-4889-B11D-577C329BDD4E}">
      <dsp:nvSpPr>
        <dsp:cNvPr id="0" name=""/>
        <dsp:cNvSpPr/>
      </dsp:nvSpPr>
      <dsp:spPr>
        <a:xfrm>
          <a:off x="3506966" y="2503666"/>
          <a:ext cx="1419708" cy="141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3506966" y="2503666"/>
        <a:ext cx="1419708" cy="1419708"/>
      </dsp:txXfrm>
    </dsp:sp>
    <dsp:sp modelId="{B88B49EC-F06A-4DFB-86D4-93B9931081F3}">
      <dsp:nvSpPr>
        <dsp:cNvPr id="0" name=""/>
        <dsp:cNvSpPr/>
      </dsp:nvSpPr>
      <dsp:spPr>
        <a:xfrm>
          <a:off x="1003143" y="-156"/>
          <a:ext cx="4013513" cy="4013513"/>
        </a:xfrm>
        <a:prstGeom prst="circularArrow">
          <a:avLst>
            <a:gd name="adj1" fmla="val 6898"/>
            <a:gd name="adj2" fmla="val 465012"/>
            <a:gd name="adj3" fmla="val 5950847"/>
            <a:gd name="adj4" fmla="val 4384141"/>
            <a:gd name="adj5" fmla="val 8047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2F65EC-8793-4265-BDBD-9EB5BF8DA97E}">
      <dsp:nvSpPr>
        <dsp:cNvPr id="0" name=""/>
        <dsp:cNvSpPr/>
      </dsp:nvSpPr>
      <dsp:spPr>
        <a:xfrm>
          <a:off x="1093125" y="2503666"/>
          <a:ext cx="1419708" cy="141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1093125" y="2503666"/>
        <a:ext cx="1419708" cy="1419708"/>
      </dsp:txXfrm>
    </dsp:sp>
    <dsp:sp modelId="{B21FDE00-1E02-4767-8381-5EA36C37AE0F}">
      <dsp:nvSpPr>
        <dsp:cNvPr id="0" name=""/>
        <dsp:cNvSpPr/>
      </dsp:nvSpPr>
      <dsp:spPr>
        <a:xfrm>
          <a:off x="1003143" y="-156"/>
          <a:ext cx="4013513" cy="4013513"/>
        </a:xfrm>
        <a:prstGeom prst="circularArrow">
          <a:avLst>
            <a:gd name="adj1" fmla="val 6898"/>
            <a:gd name="adj2" fmla="val 465012"/>
            <a:gd name="adj3" fmla="val 11350847"/>
            <a:gd name="adj4" fmla="val 9784141"/>
            <a:gd name="adj5" fmla="val 8047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366499-EB25-4573-8BA5-36F08D5BDA44}">
      <dsp:nvSpPr>
        <dsp:cNvPr id="0" name=""/>
        <dsp:cNvSpPr/>
      </dsp:nvSpPr>
      <dsp:spPr>
        <a:xfrm>
          <a:off x="1093125" y="89825"/>
          <a:ext cx="1419708" cy="141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1093125" y="89825"/>
        <a:ext cx="1419708" cy="1419708"/>
      </dsp:txXfrm>
    </dsp:sp>
    <dsp:sp modelId="{C13F9EB9-0F34-4600-B469-2B89E19D1890}">
      <dsp:nvSpPr>
        <dsp:cNvPr id="0" name=""/>
        <dsp:cNvSpPr/>
      </dsp:nvSpPr>
      <dsp:spPr>
        <a:xfrm>
          <a:off x="1003143" y="-156"/>
          <a:ext cx="4013513" cy="4013513"/>
        </a:xfrm>
        <a:prstGeom prst="circularArrow">
          <a:avLst>
            <a:gd name="adj1" fmla="val 6898"/>
            <a:gd name="adj2" fmla="val 465012"/>
            <a:gd name="adj3" fmla="val 16750847"/>
            <a:gd name="adj4" fmla="val 15184141"/>
            <a:gd name="adj5" fmla="val 8047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76BD4-9CE2-49B7-A739-51BEAD014C48}">
      <dsp:nvSpPr>
        <dsp:cNvPr id="0" name=""/>
        <dsp:cNvSpPr/>
      </dsp:nvSpPr>
      <dsp:spPr>
        <a:xfrm>
          <a:off x="26367" y="95727"/>
          <a:ext cx="2108076" cy="2108076"/>
        </a:xfrm>
        <a:prstGeom prst="flowChartInputOutpu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A27A-C736-439A-8D6F-3E52DDAAB529}">
      <dsp:nvSpPr>
        <dsp:cNvPr id="0" name=""/>
        <dsp:cNvSpPr/>
      </dsp:nvSpPr>
      <dsp:spPr>
        <a:xfrm>
          <a:off x="734675" y="1183258"/>
          <a:ext cx="691459" cy="35653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 </a:t>
          </a:r>
        </a:p>
      </dsp:txBody>
      <dsp:txXfrm>
        <a:off x="734675" y="1183258"/>
        <a:ext cx="691459" cy="3565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268962" y="416528"/>
            <a:ext cx="4467225" cy="38195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44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17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35225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28BC9A-6E6A-9640-A7A5-05356AB4E1E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C8453-E51C-9A4B-9805-C7A91E20D1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418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28BC9A-6E6A-9640-A7A5-05356AB4E1E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C8453-E51C-9A4B-9805-C7A91E20D1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402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28BC9A-6E6A-9640-A7A5-05356AB4E1E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C8453-E51C-9A4B-9805-C7A91E20D1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4368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5389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94807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9788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7276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75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2967038" y="1460500"/>
            <a:ext cx="2968625" cy="2181225"/>
          </a:xfrm>
          <a:prstGeom prst="round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16">
            <a:extLst>
              <a:ext uri="{FF2B5EF4-FFF2-40B4-BE49-F238E27FC236}">
                <a16:creationId xmlns:a16="http://schemas.microsoft.com/office/drawing/2014/main" id="{373739C2-1B6B-BDAF-B355-26390E16702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09311" y="2879613"/>
            <a:ext cx="2968625" cy="218122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4926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4230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5968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943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1580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0322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2540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1229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68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4033948" y="1577203"/>
            <a:ext cx="5591556" cy="3313113"/>
          </a:xfrm>
          <a:custGeom>
            <a:avLst/>
            <a:gdLst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0 w 3313113"/>
              <a:gd name="connsiteY7" fmla="*/ 166119 h 3313113"/>
              <a:gd name="connsiteX8" fmla="*/ 166119 w 3313113"/>
              <a:gd name="connsiteY8" fmla="*/ 0 h 3313113"/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16611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3086034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161916 w 3252153"/>
              <a:gd name="connsiteY2" fmla="*/ 6016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6016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1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54203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44214" h="3313113">
                <a:moveTo>
                  <a:pt x="1298099" y="0"/>
                </a:moveTo>
                <a:lnTo>
                  <a:pt x="2987458" y="0"/>
                </a:lnTo>
                <a:lnTo>
                  <a:pt x="3844214" y="1"/>
                </a:lnTo>
                <a:lnTo>
                  <a:pt x="2807309" y="3159351"/>
                </a:lnTo>
                <a:cubicBezTo>
                  <a:pt x="2786715" y="3255215"/>
                  <a:pt x="2737055" y="3313113"/>
                  <a:pt x="2645310" y="3313113"/>
                </a:cubicBezTo>
                <a:lnTo>
                  <a:pt x="62608" y="3313113"/>
                </a:lnTo>
                <a:lnTo>
                  <a:pt x="0" y="3313113"/>
                </a:lnTo>
                <a:cubicBezTo>
                  <a:pt x="279604" y="2359619"/>
                  <a:pt x="697309" y="1192765"/>
                  <a:pt x="1013591" y="218951"/>
                </a:cubicBezTo>
                <a:cubicBezTo>
                  <a:pt x="1072265" y="29670"/>
                  <a:pt x="1206354" y="0"/>
                  <a:pt x="1298099" y="0"/>
                </a:cubicBezTo>
                <a:close/>
              </a:path>
            </a:pathLst>
          </a:custGeo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-111332" y="1577203"/>
            <a:ext cx="5591556" cy="3313113"/>
          </a:xfrm>
          <a:custGeom>
            <a:avLst/>
            <a:gdLst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0 w 3313113"/>
              <a:gd name="connsiteY7" fmla="*/ 166119 h 3313113"/>
              <a:gd name="connsiteX8" fmla="*/ 166119 w 3313113"/>
              <a:gd name="connsiteY8" fmla="*/ 0 h 3313113"/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16611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3086034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161916 w 3252153"/>
              <a:gd name="connsiteY2" fmla="*/ 6016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6016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1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54203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44214" h="3313113">
                <a:moveTo>
                  <a:pt x="1298099" y="0"/>
                </a:moveTo>
                <a:lnTo>
                  <a:pt x="2987458" y="0"/>
                </a:lnTo>
                <a:lnTo>
                  <a:pt x="3844214" y="1"/>
                </a:lnTo>
                <a:lnTo>
                  <a:pt x="2807309" y="3159351"/>
                </a:lnTo>
                <a:cubicBezTo>
                  <a:pt x="2786715" y="3255215"/>
                  <a:pt x="2737055" y="3313113"/>
                  <a:pt x="2645310" y="3313113"/>
                </a:cubicBezTo>
                <a:lnTo>
                  <a:pt x="62608" y="3313113"/>
                </a:lnTo>
                <a:lnTo>
                  <a:pt x="0" y="3313113"/>
                </a:lnTo>
                <a:cubicBezTo>
                  <a:pt x="279604" y="2359619"/>
                  <a:pt x="697309" y="1192765"/>
                  <a:pt x="1013591" y="218951"/>
                </a:cubicBezTo>
                <a:cubicBezTo>
                  <a:pt x="1072265" y="29670"/>
                  <a:pt x="1206354" y="0"/>
                  <a:pt x="1298099" y="0"/>
                </a:cubicBezTo>
                <a:close/>
              </a:path>
            </a:pathLst>
          </a:custGeom>
        </p:spPr>
        <p:txBody>
          <a:bodyPr/>
          <a:lstStyle/>
          <a:p>
            <a:endParaRPr lang="en-US" dirty="0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168231" y="1589034"/>
            <a:ext cx="5591556" cy="3313113"/>
          </a:xfrm>
          <a:custGeom>
            <a:avLst/>
            <a:gdLst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0 w 3313113"/>
              <a:gd name="connsiteY7" fmla="*/ 166119 h 3313113"/>
              <a:gd name="connsiteX8" fmla="*/ 166119 w 3313113"/>
              <a:gd name="connsiteY8" fmla="*/ 0 h 3313113"/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16611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3086034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161916 w 3252153"/>
              <a:gd name="connsiteY2" fmla="*/ 6016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6016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1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54203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44214" h="3313113">
                <a:moveTo>
                  <a:pt x="1298099" y="0"/>
                </a:moveTo>
                <a:lnTo>
                  <a:pt x="2987458" y="0"/>
                </a:lnTo>
                <a:lnTo>
                  <a:pt x="3844214" y="1"/>
                </a:lnTo>
                <a:lnTo>
                  <a:pt x="2807309" y="3159351"/>
                </a:lnTo>
                <a:cubicBezTo>
                  <a:pt x="2786715" y="3255215"/>
                  <a:pt x="2737055" y="3313113"/>
                  <a:pt x="2645310" y="3313113"/>
                </a:cubicBezTo>
                <a:lnTo>
                  <a:pt x="62608" y="3313113"/>
                </a:lnTo>
                <a:lnTo>
                  <a:pt x="0" y="3313113"/>
                </a:lnTo>
                <a:cubicBezTo>
                  <a:pt x="279604" y="2359619"/>
                  <a:pt x="697309" y="1192765"/>
                  <a:pt x="1013591" y="218951"/>
                </a:cubicBezTo>
                <a:cubicBezTo>
                  <a:pt x="1072265" y="29670"/>
                  <a:pt x="1206354" y="0"/>
                  <a:pt x="1298099" y="0"/>
                </a:cubicBezTo>
                <a:close/>
              </a:path>
            </a:pathLst>
          </a:cu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473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28BC9A-6E6A-9640-A7A5-05356AB4E1E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C8453-E51C-9A4B-9805-C7A91E20D1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672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28BC9A-6E6A-9640-A7A5-05356AB4E1E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C8453-E51C-9A4B-9805-C7A91E20D1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921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28BC9A-6E6A-9640-A7A5-05356AB4E1E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C8453-E51C-9A4B-9805-C7A91E20D1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622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28BC9A-6E6A-9640-A7A5-05356AB4E1E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C8453-E51C-9A4B-9805-C7A91E20D1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552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88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Rectangle 4"/>
          <p:cNvSpPr/>
          <p:nvPr userDrawn="1"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93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6914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96" r:id="rId9"/>
    <p:sldLayoutId id="2147483697" r:id="rId10"/>
    <p:sldLayoutId id="2147483698" r:id="rId11"/>
    <p:sldLayoutId id="2147483656" r:id="rId12"/>
    <p:sldLayoutId id="2147483657" r:id="rId13"/>
    <p:sldLayoutId id="2147483658" r:id="rId14"/>
    <p:sldLayoutId id="2147483659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CFD5E-2C79-B340-9C4C-C06A9477E03B}" type="datetimeFigureOut">
              <a:rPr lang="en-US" smtClean="0"/>
              <a:t>7/4/2022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079AF-EA0E-3A4B-9C26-5172AC5E8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89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0.xml"/><Relationship Id="rId13" Type="http://schemas.openxmlformats.org/officeDocument/2006/relationships/diagramData" Target="../diagrams/data11.xml"/><Relationship Id="rId18" Type="http://schemas.openxmlformats.org/officeDocument/2006/relationships/diagramData" Target="../diagrams/data12.xml"/><Relationship Id="rId3" Type="http://schemas.openxmlformats.org/officeDocument/2006/relationships/diagramData" Target="../diagrams/data9.xml"/><Relationship Id="rId21" Type="http://schemas.openxmlformats.org/officeDocument/2006/relationships/diagramColors" Target="../diagrams/colors12.xml"/><Relationship Id="rId7" Type="http://schemas.microsoft.com/office/2007/relationships/diagramDrawing" Target="../diagrams/drawing9.xml"/><Relationship Id="rId12" Type="http://schemas.microsoft.com/office/2007/relationships/diagramDrawing" Target="../diagrams/drawing10.xml"/><Relationship Id="rId17" Type="http://schemas.microsoft.com/office/2007/relationships/diagramDrawing" Target="../diagrams/drawing11.xml"/><Relationship Id="rId2" Type="http://schemas.openxmlformats.org/officeDocument/2006/relationships/image" Target="../media/image1.jpg"/><Relationship Id="rId16" Type="http://schemas.openxmlformats.org/officeDocument/2006/relationships/diagramColors" Target="../diagrams/colors11.xml"/><Relationship Id="rId20" Type="http://schemas.openxmlformats.org/officeDocument/2006/relationships/diagramQuickStyle" Target="../diagrams/quickStyle12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9.xml"/><Relationship Id="rId11" Type="http://schemas.openxmlformats.org/officeDocument/2006/relationships/diagramColors" Target="../diagrams/colors10.xml"/><Relationship Id="rId5" Type="http://schemas.openxmlformats.org/officeDocument/2006/relationships/diagramQuickStyle" Target="../diagrams/quickStyle9.xml"/><Relationship Id="rId15" Type="http://schemas.openxmlformats.org/officeDocument/2006/relationships/diagramQuickStyle" Target="../diagrams/quickStyle11.xml"/><Relationship Id="rId10" Type="http://schemas.openxmlformats.org/officeDocument/2006/relationships/diagramQuickStyle" Target="../diagrams/quickStyle10.xml"/><Relationship Id="rId19" Type="http://schemas.openxmlformats.org/officeDocument/2006/relationships/diagramLayout" Target="../diagrams/layout12.xml"/><Relationship Id="rId4" Type="http://schemas.openxmlformats.org/officeDocument/2006/relationships/diagramLayout" Target="../diagrams/layout9.xml"/><Relationship Id="rId9" Type="http://schemas.openxmlformats.org/officeDocument/2006/relationships/diagramLayout" Target="../diagrams/layout10.xml"/><Relationship Id="rId14" Type="http://schemas.openxmlformats.org/officeDocument/2006/relationships/diagramLayout" Target="../diagrams/layout11.xml"/><Relationship Id="rId22" Type="http://schemas.microsoft.com/office/2007/relationships/diagramDrawing" Target="../diagrams/drawing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26" Type="http://schemas.openxmlformats.org/officeDocument/2006/relationships/diagramColors" Target="../diagrams/colors5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5" Type="http://schemas.openxmlformats.org/officeDocument/2006/relationships/diagramQuickStyle" Target="../diagrams/quickStyle5.xml"/><Relationship Id="rId2" Type="http://schemas.openxmlformats.org/officeDocument/2006/relationships/image" Target="../media/image1.jpg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24" Type="http://schemas.openxmlformats.org/officeDocument/2006/relationships/diagramLayout" Target="../diagrams/layout5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23" Type="http://schemas.openxmlformats.org/officeDocument/2006/relationships/diagramData" Target="../diagrams/data5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Relationship Id="rId27" Type="http://schemas.microsoft.com/office/2007/relationships/diagramDrawing" Target="../diagrams/drawing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.xm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microsoft.com/office/2007/relationships/diagramDrawing" Target="../diagrams/drawing7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6.xml"/><Relationship Id="rId11" Type="http://schemas.openxmlformats.org/officeDocument/2006/relationships/diagramColors" Target="../diagrams/colors7.xml"/><Relationship Id="rId5" Type="http://schemas.openxmlformats.org/officeDocument/2006/relationships/diagramQuickStyle" Target="../diagrams/quickStyle6.xml"/><Relationship Id="rId10" Type="http://schemas.openxmlformats.org/officeDocument/2006/relationships/diagramQuickStyle" Target="../diagrams/quickStyle7.xml"/><Relationship Id="rId4" Type="http://schemas.openxmlformats.org/officeDocument/2006/relationships/diagramLayout" Target="../diagrams/layout6.xml"/><Relationship Id="rId9" Type="http://schemas.openxmlformats.org/officeDocument/2006/relationships/diagramLayout" Target="../diagrams/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12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8.xml"/><Relationship Id="rId11" Type="http://schemas.openxmlformats.org/officeDocument/2006/relationships/image" Target="../media/image8.png"/><Relationship Id="rId5" Type="http://schemas.openxmlformats.org/officeDocument/2006/relationships/diagramQuickStyle" Target="../diagrams/quickStyle8.xml"/><Relationship Id="rId10" Type="http://schemas.openxmlformats.org/officeDocument/2006/relationships/image" Target="../media/image7.png"/><Relationship Id="rId4" Type="http://schemas.openxmlformats.org/officeDocument/2006/relationships/diagramLayout" Target="../diagrams/layout8.xm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4" name="Rectangle 13"/>
          <p:cNvSpPr/>
          <p:nvPr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0" y="0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/>
          <p:cNvSpPr/>
          <p:nvPr/>
        </p:nvSpPr>
        <p:spPr>
          <a:xfrm>
            <a:off x="2488617" y="1961567"/>
            <a:ext cx="9781761" cy="2603786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74119 w 6785811"/>
              <a:gd name="connsiteY6" fmla="*/ 425228 h 3949031"/>
              <a:gd name="connsiteX7" fmla="*/ 1445558 w 6785811"/>
              <a:gd name="connsiteY7" fmla="*/ 0 h 3949031"/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1074119 w 6785811"/>
              <a:gd name="connsiteY5" fmla="*/ 425228 h 3949031"/>
              <a:gd name="connsiteX6" fmla="*/ 1445558 w 6785811"/>
              <a:gd name="connsiteY6" fmla="*/ 0 h 3949031"/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074119 w 6785811"/>
              <a:gd name="connsiteY4" fmla="*/ 425228 h 3949031"/>
              <a:gd name="connsiteX5" fmla="*/ 1445558 w 6785811"/>
              <a:gd name="connsiteY5" fmla="*/ 0 h 3949031"/>
              <a:gd name="connsiteX0" fmla="*/ 1445558 w 13801095"/>
              <a:gd name="connsiteY0" fmla="*/ 0 h 3949031"/>
              <a:gd name="connsiteX1" fmla="*/ 13801095 w 13801095"/>
              <a:gd name="connsiteY1" fmla="*/ 16712 h 3949031"/>
              <a:gd name="connsiteX2" fmla="*/ 6785811 w 13801095"/>
              <a:gd name="connsiteY2" fmla="*/ 3949031 h 3949031"/>
              <a:gd name="connsiteX3" fmla="*/ 0 w 13801095"/>
              <a:gd name="connsiteY3" fmla="*/ 3949031 h 3949031"/>
              <a:gd name="connsiteX4" fmla="*/ 1074119 w 13801095"/>
              <a:gd name="connsiteY4" fmla="*/ 425228 h 3949031"/>
              <a:gd name="connsiteX5" fmla="*/ 1445558 w 13801095"/>
              <a:gd name="connsiteY5" fmla="*/ 0 h 3949031"/>
              <a:gd name="connsiteX0" fmla="*/ 1445558 w 13801095"/>
              <a:gd name="connsiteY0" fmla="*/ 0 h 3949031"/>
              <a:gd name="connsiteX1" fmla="*/ 13801095 w 13801095"/>
              <a:gd name="connsiteY1" fmla="*/ 16712 h 3949031"/>
              <a:gd name="connsiteX2" fmla="*/ 13739558 w 13801095"/>
              <a:gd name="connsiteY2" fmla="*/ 3949031 h 3949031"/>
              <a:gd name="connsiteX3" fmla="*/ 0 w 13801095"/>
              <a:gd name="connsiteY3" fmla="*/ 3949031 h 3949031"/>
              <a:gd name="connsiteX4" fmla="*/ 1074119 w 13801095"/>
              <a:gd name="connsiteY4" fmla="*/ 425228 h 3949031"/>
              <a:gd name="connsiteX5" fmla="*/ 1445558 w 13801095"/>
              <a:gd name="connsiteY5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801095" h="3949031">
                <a:moveTo>
                  <a:pt x="1445558" y="0"/>
                </a:moveTo>
                <a:lnTo>
                  <a:pt x="13801095" y="16712"/>
                </a:lnTo>
                <a:lnTo>
                  <a:pt x="13739558" y="3949031"/>
                </a:lnTo>
                <a:lnTo>
                  <a:pt x="0" y="3949031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6">
              <a:alpha val="56000"/>
            </a:schemeClr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1043749" y="4443663"/>
            <a:ext cx="11315249" cy="2452760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1055427 w 6785811"/>
              <a:gd name="connsiteY5" fmla="*/ 499379 h 3949031"/>
              <a:gd name="connsiteX6" fmla="*/ 1074119 w 6785811"/>
              <a:gd name="connsiteY6" fmla="*/ 425228 h 3949031"/>
              <a:gd name="connsiteX7" fmla="*/ 1445558 w 6785811"/>
              <a:gd name="connsiteY7" fmla="*/ 0 h 3949031"/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055427 w 6785811"/>
              <a:gd name="connsiteY4" fmla="*/ 499379 h 3949031"/>
              <a:gd name="connsiteX5" fmla="*/ 1074119 w 6785811"/>
              <a:gd name="connsiteY5" fmla="*/ 425228 h 3949031"/>
              <a:gd name="connsiteX6" fmla="*/ 1445558 w 6785811"/>
              <a:gd name="connsiteY6" fmla="*/ 0 h 3949031"/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074119 w 6785811"/>
              <a:gd name="connsiteY4" fmla="*/ 425228 h 3949031"/>
              <a:gd name="connsiteX5" fmla="*/ 1445558 w 6785811"/>
              <a:gd name="connsiteY5" fmla="*/ 0 h 3949031"/>
              <a:gd name="connsiteX0" fmla="*/ 1445558 w 15801068"/>
              <a:gd name="connsiteY0" fmla="*/ 0 h 3949031"/>
              <a:gd name="connsiteX1" fmla="*/ 15801068 w 15801068"/>
              <a:gd name="connsiteY1" fmla="*/ 3 h 3949031"/>
              <a:gd name="connsiteX2" fmla="*/ 6785811 w 15801068"/>
              <a:gd name="connsiteY2" fmla="*/ 3949031 h 3949031"/>
              <a:gd name="connsiteX3" fmla="*/ 0 w 15801068"/>
              <a:gd name="connsiteY3" fmla="*/ 3949031 h 3949031"/>
              <a:gd name="connsiteX4" fmla="*/ 1074119 w 15801068"/>
              <a:gd name="connsiteY4" fmla="*/ 425228 h 3949031"/>
              <a:gd name="connsiteX5" fmla="*/ 1445558 w 15801068"/>
              <a:gd name="connsiteY5" fmla="*/ 0 h 3949031"/>
              <a:gd name="connsiteX0" fmla="*/ 1445558 w 15801068"/>
              <a:gd name="connsiteY0" fmla="*/ 0 h 3949031"/>
              <a:gd name="connsiteX1" fmla="*/ 15801068 w 15801068"/>
              <a:gd name="connsiteY1" fmla="*/ 3 h 3949031"/>
              <a:gd name="connsiteX2" fmla="*/ 15739530 w 15801068"/>
              <a:gd name="connsiteY2" fmla="*/ 3931293 h 3949031"/>
              <a:gd name="connsiteX3" fmla="*/ 0 w 15801068"/>
              <a:gd name="connsiteY3" fmla="*/ 3949031 h 3949031"/>
              <a:gd name="connsiteX4" fmla="*/ 1074119 w 15801068"/>
              <a:gd name="connsiteY4" fmla="*/ 425228 h 3949031"/>
              <a:gd name="connsiteX5" fmla="*/ 1445558 w 15801068"/>
              <a:gd name="connsiteY5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801068" h="3949031">
                <a:moveTo>
                  <a:pt x="1445558" y="0"/>
                </a:moveTo>
                <a:lnTo>
                  <a:pt x="15801068" y="3"/>
                </a:lnTo>
                <a:lnTo>
                  <a:pt x="15739530" y="3931293"/>
                </a:lnTo>
                <a:lnTo>
                  <a:pt x="0" y="3949031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3925618" y="1736970"/>
            <a:ext cx="8344760" cy="5340339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1055427 w 6785811"/>
              <a:gd name="connsiteY5" fmla="*/ 499379 h 3949031"/>
              <a:gd name="connsiteX6" fmla="*/ 1074119 w 6785811"/>
              <a:gd name="connsiteY6" fmla="*/ 425228 h 3949031"/>
              <a:gd name="connsiteX7" fmla="*/ 1445558 w 6785811"/>
              <a:gd name="connsiteY7" fmla="*/ 0 h 3949031"/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055427 w 6785811"/>
              <a:gd name="connsiteY4" fmla="*/ 499379 h 3949031"/>
              <a:gd name="connsiteX5" fmla="*/ 1074119 w 6785811"/>
              <a:gd name="connsiteY5" fmla="*/ 425228 h 3949031"/>
              <a:gd name="connsiteX6" fmla="*/ 1445558 w 6785811"/>
              <a:gd name="connsiteY6" fmla="*/ 0 h 3949031"/>
              <a:gd name="connsiteX0" fmla="*/ 1580989 w 6921242"/>
              <a:gd name="connsiteY0" fmla="*/ 0 h 3949031"/>
              <a:gd name="connsiteX1" fmla="*/ 6921242 w 6921242"/>
              <a:gd name="connsiteY1" fmla="*/ 3 h 3949031"/>
              <a:gd name="connsiteX2" fmla="*/ 6921242 w 6921242"/>
              <a:gd name="connsiteY2" fmla="*/ 3949031 h 3949031"/>
              <a:gd name="connsiteX3" fmla="*/ 0 w 6921242"/>
              <a:gd name="connsiteY3" fmla="*/ 3936957 h 3949031"/>
              <a:gd name="connsiteX4" fmla="*/ 1190858 w 6921242"/>
              <a:gd name="connsiteY4" fmla="*/ 499379 h 3949031"/>
              <a:gd name="connsiteX5" fmla="*/ 1209550 w 6921242"/>
              <a:gd name="connsiteY5" fmla="*/ 425228 h 3949031"/>
              <a:gd name="connsiteX6" fmla="*/ 1580989 w 6921242"/>
              <a:gd name="connsiteY6" fmla="*/ 0 h 3949031"/>
              <a:gd name="connsiteX0" fmla="*/ 1580989 w 6921242"/>
              <a:gd name="connsiteY0" fmla="*/ 0 h 3949031"/>
              <a:gd name="connsiteX1" fmla="*/ 6921242 w 6921242"/>
              <a:gd name="connsiteY1" fmla="*/ 3 h 3949031"/>
              <a:gd name="connsiteX2" fmla="*/ 6921242 w 6921242"/>
              <a:gd name="connsiteY2" fmla="*/ 3949031 h 3949031"/>
              <a:gd name="connsiteX3" fmla="*/ 0 w 6921242"/>
              <a:gd name="connsiteY3" fmla="*/ 3936957 h 3949031"/>
              <a:gd name="connsiteX4" fmla="*/ 1209550 w 6921242"/>
              <a:gd name="connsiteY4" fmla="*/ 425228 h 3949031"/>
              <a:gd name="connsiteX5" fmla="*/ 1580989 w 6921242"/>
              <a:gd name="connsiteY5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21242" h="3949031">
                <a:moveTo>
                  <a:pt x="1580989" y="0"/>
                </a:moveTo>
                <a:lnTo>
                  <a:pt x="6921242" y="3"/>
                </a:lnTo>
                <a:lnTo>
                  <a:pt x="6921242" y="3949031"/>
                </a:lnTo>
                <a:lnTo>
                  <a:pt x="0" y="3936957"/>
                </a:lnTo>
                <a:lnTo>
                  <a:pt x="1209550" y="425228"/>
                </a:lnTo>
                <a:cubicBezTo>
                  <a:pt x="1290048" y="168676"/>
                  <a:pt x="1426370" y="3"/>
                  <a:pt x="15809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030293" y="1790511"/>
            <a:ext cx="8288899" cy="5207133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1055427 w 6785811"/>
              <a:gd name="connsiteY5" fmla="*/ 499379 h 3949031"/>
              <a:gd name="connsiteX6" fmla="*/ 1074119 w 6785811"/>
              <a:gd name="connsiteY6" fmla="*/ 425228 h 3949031"/>
              <a:gd name="connsiteX7" fmla="*/ 1445558 w 6785811"/>
              <a:gd name="connsiteY7" fmla="*/ 0 h 3949031"/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055427 w 6785811"/>
              <a:gd name="connsiteY4" fmla="*/ 499379 h 3949031"/>
              <a:gd name="connsiteX5" fmla="*/ 1074119 w 6785811"/>
              <a:gd name="connsiteY5" fmla="*/ 425228 h 3949031"/>
              <a:gd name="connsiteX6" fmla="*/ 1445558 w 6785811"/>
              <a:gd name="connsiteY6" fmla="*/ 0 h 3949031"/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074119 w 6785811"/>
              <a:gd name="connsiteY4" fmla="*/ 425228 h 3949031"/>
              <a:gd name="connsiteX5" fmla="*/ 1445558 w 6785811"/>
              <a:gd name="connsiteY5" fmla="*/ 0 h 3949031"/>
              <a:gd name="connsiteX0" fmla="*/ 1590359 w 6930612"/>
              <a:gd name="connsiteY0" fmla="*/ 0 h 4372297"/>
              <a:gd name="connsiteX1" fmla="*/ 6930612 w 6930612"/>
              <a:gd name="connsiteY1" fmla="*/ 3 h 4372297"/>
              <a:gd name="connsiteX2" fmla="*/ 6930612 w 6930612"/>
              <a:gd name="connsiteY2" fmla="*/ 3949031 h 4372297"/>
              <a:gd name="connsiteX3" fmla="*/ 0 w 6930612"/>
              <a:gd name="connsiteY3" fmla="*/ 4372297 h 4372297"/>
              <a:gd name="connsiteX4" fmla="*/ 1218920 w 6930612"/>
              <a:gd name="connsiteY4" fmla="*/ 425228 h 4372297"/>
              <a:gd name="connsiteX5" fmla="*/ 1590359 w 6930612"/>
              <a:gd name="connsiteY5" fmla="*/ 0 h 4372297"/>
              <a:gd name="connsiteX0" fmla="*/ 1590359 w 7234693"/>
              <a:gd name="connsiteY0" fmla="*/ 0 h 4428733"/>
              <a:gd name="connsiteX1" fmla="*/ 6930612 w 7234693"/>
              <a:gd name="connsiteY1" fmla="*/ 3 h 4428733"/>
              <a:gd name="connsiteX2" fmla="*/ 7234693 w 7234693"/>
              <a:gd name="connsiteY2" fmla="*/ 4428733 h 4428733"/>
              <a:gd name="connsiteX3" fmla="*/ 0 w 7234693"/>
              <a:gd name="connsiteY3" fmla="*/ 4372297 h 4428733"/>
              <a:gd name="connsiteX4" fmla="*/ 1218920 w 7234693"/>
              <a:gd name="connsiteY4" fmla="*/ 425228 h 4428733"/>
              <a:gd name="connsiteX5" fmla="*/ 1590359 w 7234693"/>
              <a:gd name="connsiteY5" fmla="*/ 0 h 4428733"/>
              <a:gd name="connsiteX0" fmla="*/ 1590359 w 7307093"/>
              <a:gd name="connsiteY0" fmla="*/ 0 h 4428733"/>
              <a:gd name="connsiteX1" fmla="*/ 7307093 w 7307093"/>
              <a:gd name="connsiteY1" fmla="*/ 3 h 4428733"/>
              <a:gd name="connsiteX2" fmla="*/ 7234693 w 7307093"/>
              <a:gd name="connsiteY2" fmla="*/ 4428733 h 4428733"/>
              <a:gd name="connsiteX3" fmla="*/ 0 w 7307093"/>
              <a:gd name="connsiteY3" fmla="*/ 4372297 h 4428733"/>
              <a:gd name="connsiteX4" fmla="*/ 1218920 w 7307093"/>
              <a:gd name="connsiteY4" fmla="*/ 425228 h 4428733"/>
              <a:gd name="connsiteX5" fmla="*/ 1590359 w 7307093"/>
              <a:gd name="connsiteY5" fmla="*/ 0 h 4428733"/>
              <a:gd name="connsiteX0" fmla="*/ 1633799 w 7350533"/>
              <a:gd name="connsiteY0" fmla="*/ 0 h 4499277"/>
              <a:gd name="connsiteX1" fmla="*/ 7350533 w 7350533"/>
              <a:gd name="connsiteY1" fmla="*/ 3 h 4499277"/>
              <a:gd name="connsiteX2" fmla="*/ 7278133 w 7350533"/>
              <a:gd name="connsiteY2" fmla="*/ 4428733 h 4499277"/>
              <a:gd name="connsiteX3" fmla="*/ 0 w 7350533"/>
              <a:gd name="connsiteY3" fmla="*/ 4499277 h 4499277"/>
              <a:gd name="connsiteX4" fmla="*/ 1262360 w 7350533"/>
              <a:gd name="connsiteY4" fmla="*/ 425228 h 4499277"/>
              <a:gd name="connsiteX5" fmla="*/ 1633799 w 7350533"/>
              <a:gd name="connsiteY5" fmla="*/ 0 h 4499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50533" h="4499277">
                <a:moveTo>
                  <a:pt x="1633799" y="0"/>
                </a:moveTo>
                <a:lnTo>
                  <a:pt x="7350533" y="3"/>
                </a:lnTo>
                <a:lnTo>
                  <a:pt x="7278133" y="4428733"/>
                </a:lnTo>
                <a:lnTo>
                  <a:pt x="0" y="4499277"/>
                </a:lnTo>
                <a:lnTo>
                  <a:pt x="1262360" y="425228"/>
                </a:lnTo>
                <a:cubicBezTo>
                  <a:pt x="1342858" y="168676"/>
                  <a:pt x="1479180" y="3"/>
                  <a:pt x="1633799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10000"/>
                </a:schemeClr>
              </a:gs>
              <a:gs pos="100000">
                <a:schemeClr val="accent3">
                  <a:lumMod val="25000"/>
                </a:schemeClr>
              </a:gs>
            </a:gsLst>
            <a:lin ang="1800000" scaled="0"/>
          </a:gradFill>
          <a:ln>
            <a:noFill/>
          </a:ln>
          <a:effectLst>
            <a:innerShdw blurRad="2159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82848" y="3901734"/>
            <a:ext cx="7915188" cy="23698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Dream Team Final Project </a:t>
            </a:r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XXX</a:t>
            </a:r>
          </a:p>
          <a:p>
            <a:pPr algn="ctr"/>
            <a:r>
              <a:rPr lang="en-US" sz="4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XXXXX</a:t>
            </a:r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5EFB38E1-43F0-8AEA-4DA4-E07132F254FD}"/>
              </a:ext>
            </a:extLst>
          </p:cNvPr>
          <p:cNvSpPr/>
          <p:nvPr/>
        </p:nvSpPr>
        <p:spPr>
          <a:xfrm rot="10800000">
            <a:off x="-23498" y="0"/>
            <a:ext cx="2365172" cy="1267327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26000"/>
              </a:schemeClr>
            </a:glow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41" name="Picture Placeholder 38">
            <a:extLst>
              <a:ext uri="{FF2B5EF4-FFF2-40B4-BE49-F238E27FC236}">
                <a16:creationId xmlns:a16="http://schemas.microsoft.com/office/drawing/2014/main" id="{ED24F9B9-620D-6BB1-2355-42597E013C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386" y="2045544"/>
            <a:ext cx="6343020" cy="1755543"/>
          </a:xfrm>
          <a:custGeom>
            <a:avLst/>
            <a:gdLst>
              <a:gd name="connsiteX0" fmla="*/ 697188 w 6894208"/>
              <a:gd name="connsiteY0" fmla="*/ 0 h 1755543"/>
              <a:gd name="connsiteX1" fmla="*/ 6894208 w 6894208"/>
              <a:gd name="connsiteY1" fmla="*/ 2 h 1755543"/>
              <a:gd name="connsiteX2" fmla="*/ 6894208 w 6894208"/>
              <a:gd name="connsiteY2" fmla="*/ 1755543 h 1755543"/>
              <a:gd name="connsiteX3" fmla="*/ 0 w 6894208"/>
              <a:gd name="connsiteY3" fmla="*/ 1755543 h 1755543"/>
              <a:gd name="connsiteX4" fmla="*/ 438120 w 6894208"/>
              <a:gd name="connsiteY4" fmla="*/ 304386 h 1755543"/>
              <a:gd name="connsiteX5" fmla="*/ 697188 w 6894208"/>
              <a:gd name="connsiteY5" fmla="*/ 0 h 175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94208" h="1755543">
                <a:moveTo>
                  <a:pt x="697188" y="0"/>
                </a:moveTo>
                <a:lnTo>
                  <a:pt x="6894208" y="2"/>
                </a:lnTo>
                <a:lnTo>
                  <a:pt x="6894208" y="1755543"/>
                </a:lnTo>
                <a:lnTo>
                  <a:pt x="0" y="1755543"/>
                </a:lnTo>
                <a:lnTo>
                  <a:pt x="438120" y="304386"/>
                </a:lnTo>
                <a:cubicBezTo>
                  <a:pt x="494265" y="120742"/>
                  <a:pt x="589346" y="2"/>
                  <a:pt x="697188" y="0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67353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7" name="Rectangle 16"/>
          <p:cNvSpPr/>
          <p:nvPr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0" y="0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48">
            <a:extLst>
              <a:ext uri="{FF2B5EF4-FFF2-40B4-BE49-F238E27FC236}">
                <a16:creationId xmlns:a16="http://schemas.microsoft.com/office/drawing/2014/main" id="{2C73117E-F728-96C2-97E7-6A676C30AEFD}"/>
              </a:ext>
            </a:extLst>
          </p:cNvPr>
          <p:cNvSpPr/>
          <p:nvPr/>
        </p:nvSpPr>
        <p:spPr>
          <a:xfrm>
            <a:off x="5156805" y="1544832"/>
            <a:ext cx="6861769" cy="5360116"/>
          </a:xfrm>
          <a:custGeom>
            <a:avLst/>
            <a:gdLst/>
            <a:ahLst/>
            <a:cxnLst/>
            <a:rect l="l" t="t" r="r" b="b"/>
            <a:pathLst>
              <a:path w="6861769" h="5360116">
                <a:moveTo>
                  <a:pt x="2694215" y="0"/>
                </a:moveTo>
                <a:lnTo>
                  <a:pt x="4942181" y="1"/>
                </a:lnTo>
                <a:lnTo>
                  <a:pt x="6861769" y="1"/>
                </a:lnTo>
                <a:cubicBezTo>
                  <a:pt x="6829986" y="26003"/>
                  <a:pt x="6803854" y="61781"/>
                  <a:pt x="6783562" y="103490"/>
                </a:cubicBezTo>
                <a:lnTo>
                  <a:pt x="6772210" y="132533"/>
                </a:lnTo>
                <a:lnTo>
                  <a:pt x="4279438" y="5357916"/>
                </a:lnTo>
                <a:lnTo>
                  <a:pt x="0" y="5360116"/>
                </a:lnTo>
                <a:lnTo>
                  <a:pt x="2467931" y="186807"/>
                </a:lnTo>
                <a:lnTo>
                  <a:pt x="2478773" y="159069"/>
                </a:lnTo>
                <a:cubicBezTo>
                  <a:pt x="2525464" y="63098"/>
                  <a:pt x="2604533" y="1"/>
                  <a:pt x="269421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21" name="Freeform: Shape 48">
            <a:extLst>
              <a:ext uri="{FF2B5EF4-FFF2-40B4-BE49-F238E27FC236}">
                <a16:creationId xmlns:a16="http://schemas.microsoft.com/office/drawing/2014/main" id="{2C73117E-F728-96C2-97E7-6A676C30AEFD}"/>
              </a:ext>
            </a:extLst>
          </p:cNvPr>
          <p:cNvSpPr/>
          <p:nvPr/>
        </p:nvSpPr>
        <p:spPr>
          <a:xfrm>
            <a:off x="431014" y="1560977"/>
            <a:ext cx="6861769" cy="5360116"/>
          </a:xfrm>
          <a:custGeom>
            <a:avLst/>
            <a:gdLst/>
            <a:ahLst/>
            <a:cxnLst/>
            <a:rect l="l" t="t" r="r" b="b"/>
            <a:pathLst>
              <a:path w="6861769" h="5360116">
                <a:moveTo>
                  <a:pt x="2694215" y="0"/>
                </a:moveTo>
                <a:lnTo>
                  <a:pt x="4942181" y="1"/>
                </a:lnTo>
                <a:lnTo>
                  <a:pt x="6861769" y="1"/>
                </a:lnTo>
                <a:cubicBezTo>
                  <a:pt x="6829986" y="26003"/>
                  <a:pt x="6803854" y="61781"/>
                  <a:pt x="6783562" y="103490"/>
                </a:cubicBezTo>
                <a:lnTo>
                  <a:pt x="6772210" y="132533"/>
                </a:lnTo>
                <a:lnTo>
                  <a:pt x="4279438" y="5357916"/>
                </a:lnTo>
                <a:lnTo>
                  <a:pt x="0" y="5360116"/>
                </a:lnTo>
                <a:lnTo>
                  <a:pt x="2467931" y="186807"/>
                </a:lnTo>
                <a:lnTo>
                  <a:pt x="2478773" y="159069"/>
                </a:lnTo>
                <a:cubicBezTo>
                  <a:pt x="2525464" y="63098"/>
                  <a:pt x="2604533" y="1"/>
                  <a:pt x="269421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1E39D441-8EF6-B0A6-C8F6-B3F10527E298}"/>
              </a:ext>
            </a:extLst>
          </p:cNvPr>
          <p:cNvSpPr/>
          <p:nvPr/>
        </p:nvSpPr>
        <p:spPr>
          <a:xfrm>
            <a:off x="6211406" y="1690750"/>
            <a:ext cx="5591556" cy="3313113"/>
          </a:xfrm>
          <a:custGeom>
            <a:avLst/>
            <a:gdLst>
              <a:gd name="connsiteX0" fmla="*/ 1888135 w 5591556"/>
              <a:gd name="connsiteY0" fmla="*/ 0 h 3313113"/>
              <a:gd name="connsiteX1" fmla="*/ 4345371 w 5591556"/>
              <a:gd name="connsiteY1" fmla="*/ 0 h 3313113"/>
              <a:gd name="connsiteX2" fmla="*/ 5591556 w 5591556"/>
              <a:gd name="connsiteY2" fmla="*/ 1 h 3313113"/>
              <a:gd name="connsiteX3" fmla="*/ 4083338 w 5591556"/>
              <a:gd name="connsiteY3" fmla="*/ 3159351 h 3313113"/>
              <a:gd name="connsiteX4" fmla="*/ 3847704 w 5591556"/>
              <a:gd name="connsiteY4" fmla="*/ 3313113 h 3313113"/>
              <a:gd name="connsiteX5" fmla="*/ 91066 w 5591556"/>
              <a:gd name="connsiteY5" fmla="*/ 3313113 h 3313113"/>
              <a:gd name="connsiteX6" fmla="*/ 0 w 5591556"/>
              <a:gd name="connsiteY6" fmla="*/ 3313113 h 3313113"/>
              <a:gd name="connsiteX7" fmla="*/ 1474307 w 5591556"/>
              <a:gd name="connsiteY7" fmla="*/ 218951 h 3313113"/>
              <a:gd name="connsiteX8" fmla="*/ 1888135 w 5591556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91556" h="3313113">
                <a:moveTo>
                  <a:pt x="1888135" y="0"/>
                </a:moveTo>
                <a:lnTo>
                  <a:pt x="4345371" y="0"/>
                </a:lnTo>
                <a:lnTo>
                  <a:pt x="5591556" y="1"/>
                </a:lnTo>
                <a:lnTo>
                  <a:pt x="4083338" y="3159351"/>
                </a:lnTo>
                <a:cubicBezTo>
                  <a:pt x="4053383" y="3255215"/>
                  <a:pt x="3981151" y="3313113"/>
                  <a:pt x="3847704" y="3313113"/>
                </a:cubicBezTo>
                <a:lnTo>
                  <a:pt x="91066" y="3313113"/>
                </a:lnTo>
                <a:lnTo>
                  <a:pt x="0" y="3313113"/>
                </a:lnTo>
                <a:cubicBezTo>
                  <a:pt x="406695" y="2359619"/>
                  <a:pt x="1014263" y="1192765"/>
                  <a:pt x="1474307" y="218951"/>
                </a:cubicBezTo>
                <a:cubicBezTo>
                  <a:pt x="1559650" y="29670"/>
                  <a:pt x="1754688" y="0"/>
                  <a:pt x="1888135" y="0"/>
                </a:cubicBez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B8614797-AF4D-CDF3-2FF2-449E0A6536A3}"/>
              </a:ext>
            </a:extLst>
          </p:cNvPr>
          <p:cNvSpPr/>
          <p:nvPr/>
        </p:nvSpPr>
        <p:spPr>
          <a:xfrm>
            <a:off x="1496158" y="1696124"/>
            <a:ext cx="5591556" cy="3313113"/>
          </a:xfrm>
          <a:custGeom>
            <a:avLst/>
            <a:gdLst>
              <a:gd name="connsiteX0" fmla="*/ 1888135 w 5591556"/>
              <a:gd name="connsiteY0" fmla="*/ 0 h 3313113"/>
              <a:gd name="connsiteX1" fmla="*/ 4345371 w 5591556"/>
              <a:gd name="connsiteY1" fmla="*/ 0 h 3313113"/>
              <a:gd name="connsiteX2" fmla="*/ 5591556 w 5591556"/>
              <a:gd name="connsiteY2" fmla="*/ 1 h 3313113"/>
              <a:gd name="connsiteX3" fmla="*/ 4083338 w 5591556"/>
              <a:gd name="connsiteY3" fmla="*/ 3159351 h 3313113"/>
              <a:gd name="connsiteX4" fmla="*/ 3847704 w 5591556"/>
              <a:gd name="connsiteY4" fmla="*/ 3313113 h 3313113"/>
              <a:gd name="connsiteX5" fmla="*/ 91066 w 5591556"/>
              <a:gd name="connsiteY5" fmla="*/ 3313113 h 3313113"/>
              <a:gd name="connsiteX6" fmla="*/ 0 w 5591556"/>
              <a:gd name="connsiteY6" fmla="*/ 3313113 h 3313113"/>
              <a:gd name="connsiteX7" fmla="*/ 1474307 w 5591556"/>
              <a:gd name="connsiteY7" fmla="*/ 218951 h 3313113"/>
              <a:gd name="connsiteX8" fmla="*/ 1888135 w 5591556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91556" h="3313113">
                <a:moveTo>
                  <a:pt x="1888135" y="0"/>
                </a:moveTo>
                <a:lnTo>
                  <a:pt x="4345371" y="0"/>
                </a:lnTo>
                <a:lnTo>
                  <a:pt x="5591556" y="1"/>
                </a:lnTo>
                <a:lnTo>
                  <a:pt x="4083338" y="3159351"/>
                </a:lnTo>
                <a:cubicBezTo>
                  <a:pt x="4053383" y="3255215"/>
                  <a:pt x="3981151" y="3313113"/>
                  <a:pt x="3847704" y="3313113"/>
                </a:cubicBezTo>
                <a:lnTo>
                  <a:pt x="91066" y="3313113"/>
                </a:lnTo>
                <a:lnTo>
                  <a:pt x="0" y="3313113"/>
                </a:lnTo>
                <a:cubicBezTo>
                  <a:pt x="406695" y="2359619"/>
                  <a:pt x="1014263" y="1192765"/>
                  <a:pt x="1474307" y="218951"/>
                </a:cubicBezTo>
                <a:cubicBezTo>
                  <a:pt x="1559650" y="29670"/>
                  <a:pt x="1754688" y="0"/>
                  <a:pt x="1888135" y="0"/>
                </a:cubicBez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83" name="Picture Placeholder 12">
            <a:extLst>
              <a:ext uri="{FF2B5EF4-FFF2-40B4-BE49-F238E27FC236}">
                <a16:creationId xmlns:a16="http://schemas.microsoft.com/office/drawing/2014/main" id="{13139DDC-17F6-24DC-0DB4-8B7E6250C1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8" b="5558"/>
          <a:stretch>
            <a:fillRect/>
          </a:stretch>
        </p:blipFill>
        <p:spPr>
          <a:xfrm>
            <a:off x="6216067" y="1689466"/>
            <a:ext cx="5591556" cy="3313113"/>
          </a:xfrm>
          <a:custGeom>
            <a:avLst/>
            <a:gdLst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0 w 3313113"/>
              <a:gd name="connsiteY7" fmla="*/ 166119 h 3313113"/>
              <a:gd name="connsiteX8" fmla="*/ 166119 w 3313113"/>
              <a:gd name="connsiteY8" fmla="*/ 0 h 3313113"/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16611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3086034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161916 w 3252153"/>
              <a:gd name="connsiteY2" fmla="*/ 6016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6016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1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54203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44214" h="3313113">
                <a:moveTo>
                  <a:pt x="1298099" y="0"/>
                </a:moveTo>
                <a:lnTo>
                  <a:pt x="2987458" y="0"/>
                </a:lnTo>
                <a:lnTo>
                  <a:pt x="3844214" y="1"/>
                </a:lnTo>
                <a:lnTo>
                  <a:pt x="2807309" y="3159351"/>
                </a:lnTo>
                <a:cubicBezTo>
                  <a:pt x="2786715" y="3255215"/>
                  <a:pt x="2737055" y="3313113"/>
                  <a:pt x="2645310" y="3313113"/>
                </a:cubicBezTo>
                <a:lnTo>
                  <a:pt x="62608" y="3313113"/>
                </a:lnTo>
                <a:lnTo>
                  <a:pt x="0" y="3313113"/>
                </a:lnTo>
                <a:cubicBezTo>
                  <a:pt x="279604" y="2359619"/>
                  <a:pt x="697309" y="1192765"/>
                  <a:pt x="1013591" y="218951"/>
                </a:cubicBezTo>
                <a:cubicBezTo>
                  <a:pt x="1072265" y="29670"/>
                  <a:pt x="1206354" y="0"/>
                  <a:pt x="1298099" y="0"/>
                </a:cubicBezTo>
                <a:close/>
              </a:path>
            </a:pathLst>
          </a:custGeom>
        </p:spPr>
      </p:pic>
      <p:pic>
        <p:nvPicPr>
          <p:cNvPr id="84" name="Picture Placeholder 14">
            <a:extLst>
              <a:ext uri="{FF2B5EF4-FFF2-40B4-BE49-F238E27FC236}">
                <a16:creationId xmlns:a16="http://schemas.microsoft.com/office/drawing/2014/main" id="{470ADA8A-6D5A-2238-54C1-4A6382FC4D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8" b="5558"/>
          <a:stretch>
            <a:fillRect/>
          </a:stretch>
        </p:blipFill>
        <p:spPr>
          <a:xfrm>
            <a:off x="1503241" y="1689466"/>
            <a:ext cx="5591556" cy="3313113"/>
          </a:xfrm>
          <a:custGeom>
            <a:avLst/>
            <a:gdLst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0 w 3313113"/>
              <a:gd name="connsiteY7" fmla="*/ 166119 h 3313113"/>
              <a:gd name="connsiteX8" fmla="*/ 166119 w 3313113"/>
              <a:gd name="connsiteY8" fmla="*/ 0 h 3313113"/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16611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3086034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161916 w 3252153"/>
              <a:gd name="connsiteY2" fmla="*/ 6016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6016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1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54203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44214" h="3313113">
                <a:moveTo>
                  <a:pt x="1298099" y="0"/>
                </a:moveTo>
                <a:lnTo>
                  <a:pt x="2987458" y="0"/>
                </a:lnTo>
                <a:lnTo>
                  <a:pt x="3844214" y="1"/>
                </a:lnTo>
                <a:lnTo>
                  <a:pt x="2807309" y="3159351"/>
                </a:lnTo>
                <a:cubicBezTo>
                  <a:pt x="2786715" y="3255215"/>
                  <a:pt x="2737055" y="3313113"/>
                  <a:pt x="2645310" y="3313113"/>
                </a:cubicBezTo>
                <a:lnTo>
                  <a:pt x="62608" y="3313113"/>
                </a:lnTo>
                <a:lnTo>
                  <a:pt x="0" y="3313113"/>
                </a:lnTo>
                <a:cubicBezTo>
                  <a:pt x="279604" y="2359619"/>
                  <a:pt x="697309" y="1192765"/>
                  <a:pt x="1013591" y="218951"/>
                </a:cubicBezTo>
                <a:cubicBezTo>
                  <a:pt x="1072265" y="29670"/>
                  <a:pt x="1206354" y="0"/>
                  <a:pt x="1298099" y="0"/>
                </a:cubicBezTo>
                <a:close/>
              </a:path>
            </a:pathLst>
          </a:custGeom>
        </p:spPr>
      </p:pic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25306D4-46E6-4D50-A1FE-BB95182A9B96}"/>
              </a:ext>
            </a:extLst>
          </p:cNvPr>
          <p:cNvSpPr/>
          <p:nvPr/>
        </p:nvSpPr>
        <p:spPr>
          <a:xfrm>
            <a:off x="244074" y="4929169"/>
            <a:ext cx="11947926" cy="2030678"/>
          </a:xfrm>
          <a:custGeom>
            <a:avLst/>
            <a:gdLst/>
            <a:ahLst/>
            <a:cxnLst/>
            <a:rect l="l" t="t" r="r" b="b"/>
            <a:pathLst>
              <a:path w="11947926" h="2030678">
                <a:moveTo>
                  <a:pt x="1194044" y="0"/>
                </a:moveTo>
                <a:lnTo>
                  <a:pt x="5303486" y="2"/>
                </a:lnTo>
                <a:lnTo>
                  <a:pt x="5303511" y="0"/>
                </a:lnTo>
                <a:lnTo>
                  <a:pt x="9502905" y="2"/>
                </a:lnTo>
                <a:lnTo>
                  <a:pt x="9502926" y="0"/>
                </a:lnTo>
                <a:lnTo>
                  <a:pt x="11947926" y="2"/>
                </a:lnTo>
                <a:lnTo>
                  <a:pt x="11947926" y="2030678"/>
                </a:lnTo>
                <a:lnTo>
                  <a:pt x="8545220" y="2030678"/>
                </a:lnTo>
                <a:lnTo>
                  <a:pt x="8433618" y="2030678"/>
                </a:lnTo>
                <a:lnTo>
                  <a:pt x="5605142" y="2030678"/>
                </a:lnTo>
                <a:lnTo>
                  <a:pt x="4041629" y="2030678"/>
                </a:lnTo>
                <a:lnTo>
                  <a:pt x="0" y="2030678"/>
                </a:lnTo>
                <a:lnTo>
                  <a:pt x="14570" y="1966551"/>
                </a:lnTo>
                <a:cubicBezTo>
                  <a:pt x="24026" y="1936131"/>
                  <a:pt x="35896" y="1906530"/>
                  <a:pt x="50247" y="1878206"/>
                </a:cubicBezTo>
                <a:lnTo>
                  <a:pt x="871792" y="256792"/>
                </a:lnTo>
                <a:lnTo>
                  <a:pt x="887233" y="218662"/>
                </a:lnTo>
                <a:cubicBezTo>
                  <a:pt x="953725" y="86737"/>
                  <a:pt x="1066328" y="2"/>
                  <a:pt x="1194044" y="0"/>
                </a:cubicBez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0F75E32-08D6-9DE2-8AF4-829C3DAEC0E3}"/>
              </a:ext>
            </a:extLst>
          </p:cNvPr>
          <p:cNvSpPr/>
          <p:nvPr/>
        </p:nvSpPr>
        <p:spPr>
          <a:xfrm>
            <a:off x="212542" y="4937264"/>
            <a:ext cx="5946522" cy="2030678"/>
          </a:xfrm>
          <a:custGeom>
            <a:avLst/>
            <a:gdLst>
              <a:gd name="connsiteX0" fmla="*/ 1191150 w 5591556"/>
              <a:gd name="connsiteY0" fmla="*/ 0 h 2030678"/>
              <a:gd name="connsiteX1" fmla="*/ 5309492 w 5591556"/>
              <a:gd name="connsiteY1" fmla="*/ 2 h 2030678"/>
              <a:gd name="connsiteX2" fmla="*/ 5278291 w 5591556"/>
              <a:gd name="connsiteY2" fmla="*/ 7592 h 2030678"/>
              <a:gd name="connsiteX3" fmla="*/ 5052320 w 5591556"/>
              <a:gd name="connsiteY3" fmla="*/ 210639 h 2030678"/>
              <a:gd name="connsiteX4" fmla="*/ 5036043 w 5591556"/>
              <a:gd name="connsiteY4" fmla="*/ 248769 h 2030678"/>
              <a:gd name="connsiteX5" fmla="*/ 4169927 w 5591556"/>
              <a:gd name="connsiteY5" fmla="*/ 1870183 h 2030678"/>
              <a:gd name="connsiteX6" fmla="*/ 4132315 w 5591556"/>
              <a:gd name="connsiteY6" fmla="*/ 1958528 h 2030678"/>
              <a:gd name="connsiteX7" fmla="*/ 4116954 w 5591556"/>
              <a:gd name="connsiteY7" fmla="*/ 2022655 h 2030678"/>
              <a:gd name="connsiteX8" fmla="*/ 5591556 w 5591556"/>
              <a:gd name="connsiteY8" fmla="*/ 2022655 h 2030678"/>
              <a:gd name="connsiteX9" fmla="*/ 5591556 w 5591556"/>
              <a:gd name="connsiteY9" fmla="*/ 2030678 h 2030678"/>
              <a:gd name="connsiteX10" fmla="*/ 0 w 5591556"/>
              <a:gd name="connsiteY10" fmla="*/ 2030678 h 2030678"/>
              <a:gd name="connsiteX11" fmla="*/ 14535 w 5591556"/>
              <a:gd name="connsiteY11" fmla="*/ 1966551 h 2030678"/>
              <a:gd name="connsiteX12" fmla="*/ 50125 w 5591556"/>
              <a:gd name="connsiteY12" fmla="*/ 1878206 h 2030678"/>
              <a:gd name="connsiteX13" fmla="*/ 869679 w 5591556"/>
              <a:gd name="connsiteY13" fmla="*/ 256792 h 2030678"/>
              <a:gd name="connsiteX14" fmla="*/ 885082 w 5591556"/>
              <a:gd name="connsiteY14" fmla="*/ 218662 h 2030678"/>
              <a:gd name="connsiteX15" fmla="*/ 1191150 w 5591556"/>
              <a:gd name="connsiteY15" fmla="*/ 0 h 2030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91556" h="2030678">
                <a:moveTo>
                  <a:pt x="1191150" y="0"/>
                </a:moveTo>
                <a:lnTo>
                  <a:pt x="5309492" y="2"/>
                </a:lnTo>
                <a:lnTo>
                  <a:pt x="5278291" y="7592"/>
                </a:lnTo>
                <a:cubicBezTo>
                  <a:pt x="5184814" y="38171"/>
                  <a:pt x="5104895" y="111695"/>
                  <a:pt x="5052320" y="210639"/>
                </a:cubicBezTo>
                <a:lnTo>
                  <a:pt x="5036043" y="248769"/>
                </a:lnTo>
                <a:lnTo>
                  <a:pt x="4169927" y="1870183"/>
                </a:lnTo>
                <a:cubicBezTo>
                  <a:pt x="4154798" y="1898507"/>
                  <a:pt x="4142284" y="1928108"/>
                  <a:pt x="4132315" y="1958528"/>
                </a:cubicBezTo>
                <a:lnTo>
                  <a:pt x="4116954" y="2022655"/>
                </a:lnTo>
                <a:lnTo>
                  <a:pt x="5591556" y="2022655"/>
                </a:lnTo>
                <a:lnTo>
                  <a:pt x="5591556" y="2030678"/>
                </a:lnTo>
                <a:lnTo>
                  <a:pt x="0" y="2030678"/>
                </a:lnTo>
                <a:lnTo>
                  <a:pt x="14535" y="1966551"/>
                </a:lnTo>
                <a:cubicBezTo>
                  <a:pt x="23968" y="1936131"/>
                  <a:pt x="35809" y="1906530"/>
                  <a:pt x="50125" y="1878206"/>
                </a:cubicBezTo>
                <a:lnTo>
                  <a:pt x="869679" y="256792"/>
                </a:lnTo>
                <a:lnTo>
                  <a:pt x="885082" y="218662"/>
                </a:lnTo>
                <a:cubicBezTo>
                  <a:pt x="951413" y="86737"/>
                  <a:pt x="1063743" y="2"/>
                  <a:pt x="119115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innerShdw blurRad="63500" dist="101600" dir="16200000">
              <a:schemeClr val="accent3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735AB082-B5C2-A0E9-D7C4-BAA033C89FDB}"/>
              </a:ext>
            </a:extLst>
          </p:cNvPr>
          <p:cNvSpPr/>
          <p:nvPr/>
        </p:nvSpPr>
        <p:spPr>
          <a:xfrm>
            <a:off x="4922282" y="4921218"/>
            <a:ext cx="5703669" cy="2030678"/>
          </a:xfrm>
          <a:custGeom>
            <a:avLst/>
            <a:gdLst>
              <a:gd name="connsiteX0" fmla="*/ 1258824 w 5559377"/>
              <a:gd name="connsiteY0" fmla="*/ 0 h 2030678"/>
              <a:gd name="connsiteX1" fmla="*/ 5559377 w 5559377"/>
              <a:gd name="connsiteY1" fmla="*/ 2 h 2030678"/>
              <a:gd name="connsiteX2" fmla="*/ 5517292 w 5559377"/>
              <a:gd name="connsiteY2" fmla="*/ 3985 h 2030678"/>
              <a:gd name="connsiteX3" fmla="*/ 5285297 w 5559377"/>
              <a:gd name="connsiteY3" fmla="*/ 218662 h 2030678"/>
              <a:gd name="connsiteX4" fmla="*/ 5271504 w 5559377"/>
              <a:gd name="connsiteY4" fmla="*/ 256792 h 2030678"/>
              <a:gd name="connsiteX5" fmla="*/ 4537565 w 5559377"/>
              <a:gd name="connsiteY5" fmla="*/ 1878206 h 2030678"/>
              <a:gd name="connsiteX6" fmla="*/ 4505693 w 5559377"/>
              <a:gd name="connsiteY6" fmla="*/ 1966551 h 2030678"/>
              <a:gd name="connsiteX7" fmla="*/ 4492676 w 5559377"/>
              <a:gd name="connsiteY7" fmla="*/ 2030678 h 2030678"/>
              <a:gd name="connsiteX8" fmla="*/ 0 w 5559377"/>
              <a:gd name="connsiteY8" fmla="*/ 2030678 h 2030678"/>
              <a:gd name="connsiteX9" fmla="*/ 15361 w 5559377"/>
              <a:gd name="connsiteY9" fmla="*/ 1966551 h 2030678"/>
              <a:gd name="connsiteX10" fmla="*/ 52973 w 5559377"/>
              <a:gd name="connsiteY10" fmla="*/ 1878206 h 2030678"/>
              <a:gd name="connsiteX11" fmla="*/ 919089 w 5559377"/>
              <a:gd name="connsiteY11" fmla="*/ 256792 h 2030678"/>
              <a:gd name="connsiteX12" fmla="*/ 935367 w 5559377"/>
              <a:gd name="connsiteY12" fmla="*/ 218662 h 2030678"/>
              <a:gd name="connsiteX13" fmla="*/ 1258824 w 5559377"/>
              <a:gd name="connsiteY13" fmla="*/ 0 h 2030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559377" h="2030678">
                <a:moveTo>
                  <a:pt x="1258824" y="0"/>
                </a:moveTo>
                <a:lnTo>
                  <a:pt x="5559377" y="2"/>
                </a:lnTo>
                <a:lnTo>
                  <a:pt x="5517292" y="3985"/>
                </a:lnTo>
                <a:cubicBezTo>
                  <a:pt x="5420789" y="22392"/>
                  <a:pt x="5337274" y="103228"/>
                  <a:pt x="5285297" y="218662"/>
                </a:cubicBezTo>
                <a:lnTo>
                  <a:pt x="5271504" y="256792"/>
                </a:lnTo>
                <a:lnTo>
                  <a:pt x="4537565" y="1878206"/>
                </a:lnTo>
                <a:cubicBezTo>
                  <a:pt x="4524744" y="1906530"/>
                  <a:pt x="4514140" y="1936131"/>
                  <a:pt x="4505693" y="1966551"/>
                </a:cubicBezTo>
                <a:lnTo>
                  <a:pt x="4492676" y="2030678"/>
                </a:lnTo>
                <a:lnTo>
                  <a:pt x="0" y="2030678"/>
                </a:lnTo>
                <a:lnTo>
                  <a:pt x="15361" y="1966551"/>
                </a:lnTo>
                <a:cubicBezTo>
                  <a:pt x="25330" y="1936131"/>
                  <a:pt x="37844" y="1906530"/>
                  <a:pt x="52973" y="1878206"/>
                </a:cubicBezTo>
                <a:lnTo>
                  <a:pt x="919089" y="256792"/>
                </a:lnTo>
                <a:lnTo>
                  <a:pt x="935367" y="218662"/>
                </a:lnTo>
                <a:cubicBezTo>
                  <a:pt x="1005466" y="86737"/>
                  <a:pt x="1124178" y="2"/>
                  <a:pt x="12588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101600" dir="16200000">
              <a:schemeClr val="accent3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7" name="Rectangle 41"/>
          <p:cNvSpPr>
            <a:spLocks/>
          </p:cNvSpPr>
          <p:nvPr/>
        </p:nvSpPr>
        <p:spPr bwMode="auto">
          <a:xfrm>
            <a:off x="6498782" y="5231943"/>
            <a:ext cx="2288914" cy="170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48" name="Rectangle 41"/>
          <p:cNvSpPr>
            <a:spLocks/>
          </p:cNvSpPr>
          <p:nvPr/>
        </p:nvSpPr>
        <p:spPr bwMode="auto">
          <a:xfrm>
            <a:off x="1890677" y="5231943"/>
            <a:ext cx="2288914" cy="170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88ACAEEC-5116-72E1-564E-0A2AA9725C69}"/>
              </a:ext>
            </a:extLst>
          </p:cNvPr>
          <p:cNvSpPr/>
          <p:nvPr/>
        </p:nvSpPr>
        <p:spPr>
          <a:xfrm rot="10800000">
            <a:off x="-23498" y="0"/>
            <a:ext cx="2365172" cy="1267327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26000"/>
              </a:schemeClr>
            </a:glow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ECCE50-D344-19A0-0F50-F03EA32B9BF3}"/>
              </a:ext>
            </a:extLst>
          </p:cNvPr>
          <p:cNvSpPr txBox="1"/>
          <p:nvPr/>
        </p:nvSpPr>
        <p:spPr>
          <a:xfrm>
            <a:off x="3187469" y="393094"/>
            <a:ext cx="9698351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  Recommendation for future analysis</a:t>
            </a:r>
          </a:p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1312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41" name="Rectangle 40"/>
          <p:cNvSpPr/>
          <p:nvPr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0" y="0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D19ACA56-2C3B-2AD0-3F7E-CB9AE6E7CFD3}"/>
              </a:ext>
            </a:extLst>
          </p:cNvPr>
          <p:cNvSpPr/>
          <p:nvPr/>
        </p:nvSpPr>
        <p:spPr>
          <a:xfrm>
            <a:off x="1370122" y="2090571"/>
            <a:ext cx="4070230" cy="3979013"/>
          </a:xfrm>
          <a:custGeom>
            <a:avLst/>
            <a:gdLst>
              <a:gd name="connsiteX0" fmla="*/ 867067 w 4070230"/>
              <a:gd name="connsiteY0" fmla="*/ 0 h 3979013"/>
              <a:gd name="connsiteX1" fmla="*/ 3467002 w 4070230"/>
              <a:gd name="connsiteY1" fmla="*/ 3 h 3979013"/>
              <a:gd name="connsiteX2" fmla="*/ 3460277 w 4070230"/>
              <a:gd name="connsiteY2" fmla="*/ 9257 h 3979013"/>
              <a:gd name="connsiteX3" fmla="*/ 3365552 w 4070230"/>
              <a:gd name="connsiteY3" fmla="*/ 262908 h 3979013"/>
              <a:gd name="connsiteX4" fmla="*/ 3354340 w 4070230"/>
              <a:gd name="connsiteY4" fmla="*/ 323812 h 3979013"/>
              <a:gd name="connsiteX5" fmla="*/ 2757766 w 4070230"/>
              <a:gd name="connsiteY5" fmla="*/ 2913665 h 3979013"/>
              <a:gd name="connsiteX6" fmla="*/ 2731860 w 4070230"/>
              <a:gd name="connsiteY6" fmla="*/ 3054776 h 3979013"/>
              <a:gd name="connsiteX7" fmla="*/ 2721279 w 4070230"/>
              <a:gd name="connsiteY7" fmla="*/ 3157205 h 3979013"/>
              <a:gd name="connsiteX8" fmla="*/ 4070230 w 4070230"/>
              <a:gd name="connsiteY8" fmla="*/ 3157205 h 3979013"/>
              <a:gd name="connsiteX9" fmla="*/ 4070230 w 4070230"/>
              <a:gd name="connsiteY9" fmla="*/ 3979013 h 3979013"/>
              <a:gd name="connsiteX10" fmla="*/ 0 w 4070230"/>
              <a:gd name="connsiteY10" fmla="*/ 3979013 h 3979013"/>
              <a:gd name="connsiteX11" fmla="*/ 10580 w 4070230"/>
              <a:gd name="connsiteY11" fmla="*/ 3853359 h 3979013"/>
              <a:gd name="connsiteX12" fmla="*/ 36488 w 4070230"/>
              <a:gd name="connsiteY12" fmla="*/ 3680252 h 3979013"/>
              <a:gd name="connsiteX13" fmla="*/ 633061 w 4070230"/>
              <a:gd name="connsiteY13" fmla="*/ 503171 h 3979013"/>
              <a:gd name="connsiteX14" fmla="*/ 644273 w 4070230"/>
              <a:gd name="connsiteY14" fmla="*/ 428457 h 3979013"/>
              <a:gd name="connsiteX15" fmla="*/ 867067 w 4070230"/>
              <a:gd name="connsiteY15" fmla="*/ 0 h 3979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70230" h="3979013">
                <a:moveTo>
                  <a:pt x="867067" y="0"/>
                </a:moveTo>
                <a:lnTo>
                  <a:pt x="3467002" y="3"/>
                </a:lnTo>
                <a:lnTo>
                  <a:pt x="3460277" y="9257"/>
                </a:lnTo>
                <a:cubicBezTo>
                  <a:pt x="3422206" y="70232"/>
                  <a:pt x="3389694" y="157548"/>
                  <a:pt x="3365552" y="262908"/>
                </a:cubicBezTo>
                <a:lnTo>
                  <a:pt x="3354340" y="323812"/>
                </a:lnTo>
                <a:lnTo>
                  <a:pt x="2757766" y="2913665"/>
                </a:lnTo>
                <a:cubicBezTo>
                  <a:pt x="2747345" y="2958906"/>
                  <a:pt x="2738726" y="3006187"/>
                  <a:pt x="2731860" y="3054776"/>
                </a:cubicBezTo>
                <a:lnTo>
                  <a:pt x="2721279" y="3157205"/>
                </a:lnTo>
                <a:lnTo>
                  <a:pt x="4070230" y="3157205"/>
                </a:lnTo>
                <a:lnTo>
                  <a:pt x="4070230" y="3979013"/>
                </a:lnTo>
                <a:lnTo>
                  <a:pt x="0" y="3979013"/>
                </a:lnTo>
                <a:lnTo>
                  <a:pt x="10580" y="3853359"/>
                </a:lnTo>
                <a:cubicBezTo>
                  <a:pt x="17447" y="3793753"/>
                  <a:pt x="26066" y="3735751"/>
                  <a:pt x="36488" y="3680252"/>
                </a:cubicBezTo>
                <a:lnTo>
                  <a:pt x="633061" y="503171"/>
                </a:lnTo>
                <a:lnTo>
                  <a:pt x="644273" y="428457"/>
                </a:lnTo>
                <a:cubicBezTo>
                  <a:pt x="692556" y="169957"/>
                  <a:pt x="774325" y="3"/>
                  <a:pt x="867067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225AD154-AD18-5470-6AB0-F3CDA0554A1E}"/>
              </a:ext>
            </a:extLst>
          </p:cNvPr>
          <p:cNvSpPr/>
          <p:nvPr/>
        </p:nvSpPr>
        <p:spPr>
          <a:xfrm>
            <a:off x="3922062" y="2090571"/>
            <a:ext cx="4070229" cy="3243561"/>
          </a:xfrm>
          <a:custGeom>
            <a:avLst/>
            <a:gdLst>
              <a:gd name="connsiteX0" fmla="*/ 867067 w 4070229"/>
              <a:gd name="connsiteY0" fmla="*/ 0 h 3243561"/>
              <a:gd name="connsiteX1" fmla="*/ 4070229 w 4070229"/>
              <a:gd name="connsiteY1" fmla="*/ 3 h 3243561"/>
              <a:gd name="connsiteX2" fmla="*/ 4070229 w 4070229"/>
              <a:gd name="connsiteY2" fmla="*/ 567 h 3243561"/>
              <a:gd name="connsiteX3" fmla="*/ 3558037 w 4070229"/>
              <a:gd name="connsiteY3" fmla="*/ 567 h 3243561"/>
              <a:gd name="connsiteX4" fmla="*/ 3335243 w 4070229"/>
              <a:gd name="connsiteY4" fmla="*/ 337946 h 3243561"/>
              <a:gd name="connsiteX5" fmla="*/ 3324031 w 4070229"/>
              <a:gd name="connsiteY5" fmla="*/ 396778 h 3243561"/>
              <a:gd name="connsiteX6" fmla="*/ 2727458 w 4070229"/>
              <a:gd name="connsiteY6" fmla="*/ 2898503 h 3243561"/>
              <a:gd name="connsiteX7" fmla="*/ 2701550 w 4070229"/>
              <a:gd name="connsiteY7" fmla="*/ 3034813 h 3243561"/>
              <a:gd name="connsiteX8" fmla="*/ 2690970 w 4070229"/>
              <a:gd name="connsiteY8" fmla="*/ 3133756 h 3243561"/>
              <a:gd name="connsiteX9" fmla="*/ 4070229 w 4070229"/>
              <a:gd name="connsiteY9" fmla="*/ 3133756 h 3243561"/>
              <a:gd name="connsiteX10" fmla="*/ 4070229 w 4070229"/>
              <a:gd name="connsiteY10" fmla="*/ 3243561 h 3243561"/>
              <a:gd name="connsiteX11" fmla="*/ 0 w 4070229"/>
              <a:gd name="connsiteY11" fmla="*/ 3243561 h 3243561"/>
              <a:gd name="connsiteX12" fmla="*/ 10580 w 4070229"/>
              <a:gd name="connsiteY12" fmla="*/ 3141132 h 3243561"/>
              <a:gd name="connsiteX13" fmla="*/ 36487 w 4070229"/>
              <a:gd name="connsiteY13" fmla="*/ 3000021 h 3243561"/>
              <a:gd name="connsiteX14" fmla="*/ 633061 w 4070229"/>
              <a:gd name="connsiteY14" fmla="*/ 410168 h 3243561"/>
              <a:gd name="connsiteX15" fmla="*/ 644273 w 4070229"/>
              <a:gd name="connsiteY15" fmla="*/ 349264 h 3243561"/>
              <a:gd name="connsiteX16" fmla="*/ 867067 w 4070229"/>
              <a:gd name="connsiteY16" fmla="*/ 0 h 3243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070229" h="3243561">
                <a:moveTo>
                  <a:pt x="867067" y="0"/>
                </a:moveTo>
                <a:lnTo>
                  <a:pt x="4070229" y="3"/>
                </a:lnTo>
                <a:lnTo>
                  <a:pt x="4070229" y="567"/>
                </a:lnTo>
                <a:lnTo>
                  <a:pt x="3558037" y="567"/>
                </a:lnTo>
                <a:cubicBezTo>
                  <a:pt x="3465295" y="569"/>
                  <a:pt x="3383527" y="134396"/>
                  <a:pt x="3335243" y="337946"/>
                </a:cubicBezTo>
                <a:lnTo>
                  <a:pt x="3324031" y="396778"/>
                </a:lnTo>
                <a:lnTo>
                  <a:pt x="2727458" y="2898503"/>
                </a:lnTo>
                <a:cubicBezTo>
                  <a:pt x="2717036" y="2942205"/>
                  <a:pt x="2708417" y="2987877"/>
                  <a:pt x="2701550" y="3034813"/>
                </a:cubicBezTo>
                <a:lnTo>
                  <a:pt x="2690970" y="3133756"/>
                </a:lnTo>
                <a:lnTo>
                  <a:pt x="4070229" y="3133756"/>
                </a:lnTo>
                <a:lnTo>
                  <a:pt x="4070229" y="3243561"/>
                </a:lnTo>
                <a:lnTo>
                  <a:pt x="0" y="3243561"/>
                </a:lnTo>
                <a:lnTo>
                  <a:pt x="10580" y="3141132"/>
                </a:lnTo>
                <a:cubicBezTo>
                  <a:pt x="17447" y="3092543"/>
                  <a:pt x="26066" y="3045262"/>
                  <a:pt x="36487" y="3000021"/>
                </a:cubicBezTo>
                <a:lnTo>
                  <a:pt x="633061" y="410168"/>
                </a:lnTo>
                <a:lnTo>
                  <a:pt x="644273" y="349264"/>
                </a:lnTo>
                <a:cubicBezTo>
                  <a:pt x="692556" y="138543"/>
                  <a:pt x="774324" y="3"/>
                  <a:pt x="867067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7220292-739C-B854-A667-FE74C2ABF305}"/>
              </a:ext>
            </a:extLst>
          </p:cNvPr>
          <p:cNvSpPr/>
          <p:nvPr/>
        </p:nvSpPr>
        <p:spPr>
          <a:xfrm>
            <a:off x="6484204" y="2090571"/>
            <a:ext cx="4070230" cy="3133189"/>
          </a:xfrm>
          <a:custGeom>
            <a:avLst/>
            <a:gdLst>
              <a:gd name="connsiteX0" fmla="*/ 867067 w 4070230"/>
              <a:gd name="connsiteY0" fmla="*/ 0 h 3133189"/>
              <a:gd name="connsiteX1" fmla="*/ 3616816 w 4070230"/>
              <a:gd name="connsiteY1" fmla="*/ 2 h 3133189"/>
              <a:gd name="connsiteX2" fmla="*/ 3592794 w 4070230"/>
              <a:gd name="connsiteY2" fmla="*/ 5704 h 3133189"/>
              <a:gd name="connsiteX3" fmla="*/ 3584306 w 4070230"/>
              <a:gd name="connsiteY3" fmla="*/ 11557 h 3133189"/>
              <a:gd name="connsiteX4" fmla="*/ 3385471 w 4070230"/>
              <a:gd name="connsiteY4" fmla="*/ 11557 h 3133189"/>
              <a:gd name="connsiteX5" fmla="*/ 3229013 w 4070230"/>
              <a:gd name="connsiteY5" fmla="*/ 324546 h 3133189"/>
              <a:gd name="connsiteX6" fmla="*/ 3221140 w 4070230"/>
              <a:gd name="connsiteY6" fmla="*/ 379125 h 3133189"/>
              <a:gd name="connsiteX7" fmla="*/ 2802194 w 4070230"/>
              <a:gd name="connsiteY7" fmla="*/ 2699991 h 3133189"/>
              <a:gd name="connsiteX8" fmla="*/ 2784001 w 4070230"/>
              <a:gd name="connsiteY8" fmla="*/ 2826447 h 3133189"/>
              <a:gd name="connsiteX9" fmla="*/ 2776571 w 4070230"/>
              <a:gd name="connsiteY9" fmla="*/ 2918237 h 3133189"/>
              <a:gd name="connsiteX10" fmla="*/ 4070230 w 4070230"/>
              <a:gd name="connsiteY10" fmla="*/ 2918237 h 3133189"/>
              <a:gd name="connsiteX11" fmla="*/ 4070230 w 4070230"/>
              <a:gd name="connsiteY11" fmla="*/ 3133189 h 3133189"/>
              <a:gd name="connsiteX12" fmla="*/ 0 w 4070230"/>
              <a:gd name="connsiteY12" fmla="*/ 3133189 h 3133189"/>
              <a:gd name="connsiteX13" fmla="*/ 10580 w 4070230"/>
              <a:gd name="connsiteY13" fmla="*/ 3034246 h 3133189"/>
              <a:gd name="connsiteX14" fmla="*/ 36488 w 4070230"/>
              <a:gd name="connsiteY14" fmla="*/ 2897936 h 3133189"/>
              <a:gd name="connsiteX15" fmla="*/ 633061 w 4070230"/>
              <a:gd name="connsiteY15" fmla="*/ 396211 h 3133189"/>
              <a:gd name="connsiteX16" fmla="*/ 644273 w 4070230"/>
              <a:gd name="connsiteY16" fmla="*/ 337379 h 3133189"/>
              <a:gd name="connsiteX17" fmla="*/ 867067 w 4070230"/>
              <a:gd name="connsiteY17" fmla="*/ 0 h 313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070230" h="3133189">
                <a:moveTo>
                  <a:pt x="867067" y="0"/>
                </a:moveTo>
                <a:lnTo>
                  <a:pt x="3616816" y="2"/>
                </a:lnTo>
                <a:lnTo>
                  <a:pt x="3592794" y="5704"/>
                </a:lnTo>
                <a:lnTo>
                  <a:pt x="3584306" y="11557"/>
                </a:lnTo>
                <a:lnTo>
                  <a:pt x="3385471" y="11557"/>
                </a:lnTo>
                <a:cubicBezTo>
                  <a:pt x="3320343" y="11559"/>
                  <a:pt x="3262921" y="135711"/>
                  <a:pt x="3229013" y="324546"/>
                </a:cubicBezTo>
                <a:lnTo>
                  <a:pt x="3221140" y="379125"/>
                </a:lnTo>
                <a:lnTo>
                  <a:pt x="2802194" y="2699991"/>
                </a:lnTo>
                <a:cubicBezTo>
                  <a:pt x="2794876" y="2740534"/>
                  <a:pt x="2788823" y="2782904"/>
                  <a:pt x="2784001" y="2826447"/>
                </a:cubicBezTo>
                <a:lnTo>
                  <a:pt x="2776571" y="2918237"/>
                </a:lnTo>
                <a:lnTo>
                  <a:pt x="4070230" y="2918237"/>
                </a:lnTo>
                <a:lnTo>
                  <a:pt x="4070230" y="3133189"/>
                </a:lnTo>
                <a:lnTo>
                  <a:pt x="0" y="3133189"/>
                </a:lnTo>
                <a:lnTo>
                  <a:pt x="10580" y="3034246"/>
                </a:lnTo>
                <a:cubicBezTo>
                  <a:pt x="17447" y="2987310"/>
                  <a:pt x="26066" y="2941638"/>
                  <a:pt x="36488" y="2897936"/>
                </a:cubicBezTo>
                <a:lnTo>
                  <a:pt x="633061" y="396211"/>
                </a:lnTo>
                <a:lnTo>
                  <a:pt x="644273" y="337379"/>
                </a:lnTo>
                <a:cubicBezTo>
                  <a:pt x="692557" y="133829"/>
                  <a:pt x="774325" y="2"/>
                  <a:pt x="8670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50" name="Freeform 52">
            <a:extLst>
              <a:ext uri="{FF2B5EF4-FFF2-40B4-BE49-F238E27FC236}">
                <a16:creationId xmlns:a16="http://schemas.microsoft.com/office/drawing/2014/main" id="{61A5F795-5869-3688-C1AD-047D85E8F8EF}"/>
              </a:ext>
            </a:extLst>
          </p:cNvPr>
          <p:cNvSpPr/>
          <p:nvPr/>
        </p:nvSpPr>
        <p:spPr>
          <a:xfrm>
            <a:off x="9201823" y="2090571"/>
            <a:ext cx="3089685" cy="2906680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7308901"/>
              <a:gd name="connsiteY0" fmla="*/ 0 h 3949031"/>
              <a:gd name="connsiteX1" fmla="*/ 7308901 w 7308901"/>
              <a:gd name="connsiteY1" fmla="*/ 3 h 3949031"/>
              <a:gd name="connsiteX2" fmla="*/ 6785811 w 7308901"/>
              <a:gd name="connsiteY2" fmla="*/ 3949031 h 3949031"/>
              <a:gd name="connsiteX3" fmla="*/ 0 w 7308901"/>
              <a:gd name="connsiteY3" fmla="*/ 3949031 h 3949031"/>
              <a:gd name="connsiteX4" fmla="*/ 17639 w 7308901"/>
              <a:gd name="connsiteY4" fmla="*/ 3824324 h 3949031"/>
              <a:gd name="connsiteX5" fmla="*/ 60831 w 7308901"/>
              <a:gd name="connsiteY5" fmla="*/ 3652521 h 3949031"/>
              <a:gd name="connsiteX6" fmla="*/ 1055427 w 7308901"/>
              <a:gd name="connsiteY6" fmla="*/ 499379 h 3949031"/>
              <a:gd name="connsiteX7" fmla="*/ 1074119 w 7308901"/>
              <a:gd name="connsiteY7" fmla="*/ 425228 h 3949031"/>
              <a:gd name="connsiteX8" fmla="*/ 1445558 w 7308901"/>
              <a:gd name="connsiteY8" fmla="*/ 0 h 3949031"/>
              <a:gd name="connsiteX0" fmla="*/ 1445558 w 7335056"/>
              <a:gd name="connsiteY0" fmla="*/ 0 h 3949031"/>
              <a:gd name="connsiteX1" fmla="*/ 7308901 w 7335056"/>
              <a:gd name="connsiteY1" fmla="*/ 3 h 3949031"/>
              <a:gd name="connsiteX2" fmla="*/ 7335056 w 7335056"/>
              <a:gd name="connsiteY2" fmla="*/ 3949031 h 3949031"/>
              <a:gd name="connsiteX3" fmla="*/ 0 w 7335056"/>
              <a:gd name="connsiteY3" fmla="*/ 3949031 h 3949031"/>
              <a:gd name="connsiteX4" fmla="*/ 17639 w 7335056"/>
              <a:gd name="connsiteY4" fmla="*/ 3824324 h 3949031"/>
              <a:gd name="connsiteX5" fmla="*/ 60831 w 7335056"/>
              <a:gd name="connsiteY5" fmla="*/ 3652521 h 3949031"/>
              <a:gd name="connsiteX6" fmla="*/ 1055427 w 7335056"/>
              <a:gd name="connsiteY6" fmla="*/ 499379 h 3949031"/>
              <a:gd name="connsiteX7" fmla="*/ 1074119 w 7335056"/>
              <a:gd name="connsiteY7" fmla="*/ 425228 h 3949031"/>
              <a:gd name="connsiteX8" fmla="*/ 1445558 w 7335056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35056" h="3949031">
                <a:moveTo>
                  <a:pt x="1445558" y="0"/>
                </a:moveTo>
                <a:lnTo>
                  <a:pt x="7308901" y="3"/>
                </a:lnTo>
                <a:lnTo>
                  <a:pt x="7335056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75AB8F9E-D2D9-6ADD-BAA1-AF7B2B68E4D6}"/>
              </a:ext>
            </a:extLst>
          </p:cNvPr>
          <p:cNvSpPr/>
          <p:nvPr/>
        </p:nvSpPr>
        <p:spPr>
          <a:xfrm>
            <a:off x="325376" y="4803225"/>
            <a:ext cx="11862039" cy="2096842"/>
          </a:xfrm>
          <a:custGeom>
            <a:avLst/>
            <a:gdLst>
              <a:gd name="connsiteX0" fmla="*/ 11862039 w 11862039"/>
              <a:gd name="connsiteY0" fmla="*/ 0 h 2096842"/>
              <a:gd name="connsiteX1" fmla="*/ 11862039 w 11862039"/>
              <a:gd name="connsiteY1" fmla="*/ 2096842 h 2096842"/>
              <a:gd name="connsiteX2" fmla="*/ 0 w 11862039"/>
              <a:gd name="connsiteY2" fmla="*/ 2096842 h 2096842"/>
              <a:gd name="connsiteX3" fmla="*/ 713769 w 11862039"/>
              <a:gd name="connsiteY3" fmla="*/ 310337 h 2096842"/>
              <a:gd name="connsiteX4" fmla="*/ 728246 w 11862039"/>
              <a:gd name="connsiteY4" fmla="*/ 266357 h 2096842"/>
              <a:gd name="connsiteX5" fmla="*/ 1015934 w 11862039"/>
              <a:gd name="connsiteY5" fmla="*/ 14150 h 2096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62039" h="2096842">
                <a:moveTo>
                  <a:pt x="11862039" y="0"/>
                </a:moveTo>
                <a:lnTo>
                  <a:pt x="11862039" y="2096842"/>
                </a:lnTo>
                <a:lnTo>
                  <a:pt x="0" y="2096842"/>
                </a:lnTo>
                <a:lnTo>
                  <a:pt x="713769" y="310337"/>
                </a:lnTo>
                <a:lnTo>
                  <a:pt x="728246" y="266357"/>
                </a:lnTo>
                <a:cubicBezTo>
                  <a:pt x="790593" y="114194"/>
                  <a:pt x="896178" y="14152"/>
                  <a:pt x="1015934" y="1415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-23498" y="4910958"/>
            <a:ext cx="12215498" cy="1989109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23" name="Rectangle 41"/>
          <p:cNvSpPr>
            <a:spLocks/>
          </p:cNvSpPr>
          <p:nvPr/>
        </p:nvSpPr>
        <p:spPr bwMode="auto">
          <a:xfrm>
            <a:off x="9590762" y="5176462"/>
            <a:ext cx="2281806" cy="1505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25" name="Rectangle 41"/>
          <p:cNvSpPr>
            <a:spLocks/>
          </p:cNvSpPr>
          <p:nvPr/>
        </p:nvSpPr>
        <p:spPr bwMode="auto">
          <a:xfrm>
            <a:off x="6920016" y="5176462"/>
            <a:ext cx="2281806" cy="1582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26" name="Rectangle 41"/>
          <p:cNvSpPr>
            <a:spLocks/>
          </p:cNvSpPr>
          <p:nvPr/>
        </p:nvSpPr>
        <p:spPr bwMode="auto">
          <a:xfrm>
            <a:off x="4249271" y="5176462"/>
            <a:ext cx="2281806" cy="1582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27" name="Rectangle 41"/>
          <p:cNvSpPr>
            <a:spLocks/>
          </p:cNvSpPr>
          <p:nvPr/>
        </p:nvSpPr>
        <p:spPr bwMode="auto">
          <a:xfrm>
            <a:off x="1578526" y="5176462"/>
            <a:ext cx="2281806" cy="1582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766531" y="328777"/>
            <a:ext cx="8964258" cy="24929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Anything the team would have done differently</a:t>
            </a:r>
          </a:p>
          <a:p>
            <a:endParaRPr lang="en-US" sz="4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rbel" panose="020B0503020204020204" pitchFamily="34" charset="0"/>
              <a:ea typeface="Helvetica" charset="0"/>
              <a:cs typeface="Helvetica" charset="0"/>
            </a:endParaRPr>
          </a:p>
          <a:p>
            <a:endParaRPr lang="en-US" sz="3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rbel" panose="020B0503020204020204" pitchFamily="34" charset="0"/>
              <a:ea typeface="Helvetica" charset="0"/>
              <a:cs typeface="Helvetica" charset="0"/>
            </a:endParaRP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F9EA5898-6B29-8469-7FAA-BBB3BAE98B31}"/>
              </a:ext>
            </a:extLst>
          </p:cNvPr>
          <p:cNvSpPr/>
          <p:nvPr/>
        </p:nvSpPr>
        <p:spPr>
          <a:xfrm rot="10800000">
            <a:off x="-23498" y="0"/>
            <a:ext cx="2365172" cy="1267327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26000"/>
              </a:schemeClr>
            </a:glow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2611BC9-8B24-258A-7F79-F2A7E271112C}"/>
              </a:ext>
            </a:extLst>
          </p:cNvPr>
          <p:cNvGrpSpPr/>
          <p:nvPr/>
        </p:nvGrpSpPr>
        <p:grpSpPr>
          <a:xfrm>
            <a:off x="1925522" y="2413395"/>
            <a:ext cx="2299531" cy="2299767"/>
            <a:chOff x="3172978" y="1836672"/>
            <a:chExt cx="1473200" cy="1473351"/>
          </a:xfrm>
        </p:grpSpPr>
        <p:sp>
          <p:nvSpPr>
            <p:cNvPr id="30" name="Flowchart: Data 29">
              <a:extLst>
                <a:ext uri="{FF2B5EF4-FFF2-40B4-BE49-F238E27FC236}">
                  <a16:creationId xmlns:a16="http://schemas.microsoft.com/office/drawing/2014/main" id="{B10028A0-BD52-122D-B015-5C9EA7928FA7}"/>
                </a:ext>
              </a:extLst>
            </p:cNvPr>
            <p:cNvSpPr/>
            <p:nvPr/>
          </p:nvSpPr>
          <p:spPr>
            <a:xfrm>
              <a:off x="3172978" y="1836823"/>
              <a:ext cx="1473200" cy="1473200"/>
            </a:xfrm>
            <a:prstGeom prst="flowChartInputOutpu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en-GB" dirty="0">
                <a:latin typeface="Corbel" panose="020B0503020204020204" pitchFamily="34" charset="0"/>
              </a:endParaRPr>
            </a:p>
          </p:txBody>
        </p:sp>
        <p:graphicFrame>
          <p:nvGraphicFramePr>
            <p:cNvPr id="31" name="Diagram 30">
              <a:extLst>
                <a:ext uri="{FF2B5EF4-FFF2-40B4-BE49-F238E27FC236}">
                  <a16:creationId xmlns:a16="http://schemas.microsoft.com/office/drawing/2014/main" id="{C06A95C2-4218-8CBC-FB49-13CB1ED9580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64439718"/>
                </p:ext>
              </p:extLst>
            </p:nvPr>
          </p:nvGraphicFramePr>
          <p:xfrm>
            <a:off x="3217538" y="1836672"/>
            <a:ext cx="1384329" cy="14732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36D6DF4-5066-0074-17DC-F7008160A717}"/>
              </a:ext>
            </a:extLst>
          </p:cNvPr>
          <p:cNvGrpSpPr/>
          <p:nvPr/>
        </p:nvGrpSpPr>
        <p:grpSpPr>
          <a:xfrm>
            <a:off x="4505585" y="2413395"/>
            <a:ext cx="2299531" cy="2299767"/>
            <a:chOff x="3172978" y="1836672"/>
            <a:chExt cx="1473200" cy="1473351"/>
          </a:xfrm>
        </p:grpSpPr>
        <p:sp>
          <p:nvSpPr>
            <p:cNvPr id="33" name="Flowchart: Data 32">
              <a:extLst>
                <a:ext uri="{FF2B5EF4-FFF2-40B4-BE49-F238E27FC236}">
                  <a16:creationId xmlns:a16="http://schemas.microsoft.com/office/drawing/2014/main" id="{28396D4B-3F14-6E6E-9A56-FA2836F14E44}"/>
                </a:ext>
              </a:extLst>
            </p:cNvPr>
            <p:cNvSpPr/>
            <p:nvPr/>
          </p:nvSpPr>
          <p:spPr>
            <a:xfrm>
              <a:off x="3172978" y="1836823"/>
              <a:ext cx="1473200" cy="1473200"/>
            </a:xfrm>
            <a:prstGeom prst="flowChartInputOutpu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en-GB" dirty="0">
                <a:latin typeface="Corbel" panose="020B0503020204020204" pitchFamily="34" charset="0"/>
              </a:endParaRPr>
            </a:p>
          </p:txBody>
        </p:sp>
        <p:graphicFrame>
          <p:nvGraphicFramePr>
            <p:cNvPr id="34" name="Diagram 33">
              <a:extLst>
                <a:ext uri="{FF2B5EF4-FFF2-40B4-BE49-F238E27FC236}">
                  <a16:creationId xmlns:a16="http://schemas.microsoft.com/office/drawing/2014/main" id="{1CBFF2B4-E8B2-13EC-4542-7A46414E280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81961842"/>
                </p:ext>
              </p:extLst>
            </p:nvPr>
          </p:nvGraphicFramePr>
          <p:xfrm>
            <a:off x="3217538" y="1836672"/>
            <a:ext cx="1384329" cy="14732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3592E56-894D-D008-32B9-9918B729417B}"/>
              </a:ext>
            </a:extLst>
          </p:cNvPr>
          <p:cNvGrpSpPr/>
          <p:nvPr/>
        </p:nvGrpSpPr>
        <p:grpSpPr>
          <a:xfrm>
            <a:off x="7045233" y="2431980"/>
            <a:ext cx="2299531" cy="2299767"/>
            <a:chOff x="3172978" y="1836672"/>
            <a:chExt cx="1473200" cy="1473351"/>
          </a:xfrm>
        </p:grpSpPr>
        <p:sp>
          <p:nvSpPr>
            <p:cNvPr id="36" name="Flowchart: Data 35">
              <a:extLst>
                <a:ext uri="{FF2B5EF4-FFF2-40B4-BE49-F238E27FC236}">
                  <a16:creationId xmlns:a16="http://schemas.microsoft.com/office/drawing/2014/main" id="{0F9142B8-8152-A3F9-F9C1-44E4F143D0EF}"/>
                </a:ext>
              </a:extLst>
            </p:cNvPr>
            <p:cNvSpPr/>
            <p:nvPr/>
          </p:nvSpPr>
          <p:spPr>
            <a:xfrm>
              <a:off x="3172978" y="1836823"/>
              <a:ext cx="1473200" cy="1473200"/>
            </a:xfrm>
            <a:prstGeom prst="flowChartInputOutpu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en-GB" dirty="0">
                <a:latin typeface="Corbel" panose="020B0503020204020204" pitchFamily="34" charset="0"/>
              </a:endParaRPr>
            </a:p>
          </p:txBody>
        </p:sp>
        <p:graphicFrame>
          <p:nvGraphicFramePr>
            <p:cNvPr id="37" name="Diagram 36">
              <a:extLst>
                <a:ext uri="{FF2B5EF4-FFF2-40B4-BE49-F238E27FC236}">
                  <a16:creationId xmlns:a16="http://schemas.microsoft.com/office/drawing/2014/main" id="{53C3A0ED-AA56-3910-F587-FBCA70B83CA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670958722"/>
                </p:ext>
              </p:extLst>
            </p:nvPr>
          </p:nvGraphicFramePr>
          <p:xfrm>
            <a:off x="3217538" y="1836672"/>
            <a:ext cx="1384329" cy="14732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3" r:lo="rId14" r:qs="rId15" r:cs="rId16"/>
            </a:graphicData>
          </a:graphic>
        </p:graphicFrame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DB14A8C-862D-00C3-4709-07BBB61DE49F}"/>
              </a:ext>
            </a:extLst>
          </p:cNvPr>
          <p:cNvGrpSpPr/>
          <p:nvPr/>
        </p:nvGrpSpPr>
        <p:grpSpPr>
          <a:xfrm>
            <a:off x="9605873" y="2413631"/>
            <a:ext cx="2299531" cy="2299767"/>
            <a:chOff x="3172978" y="1836672"/>
            <a:chExt cx="1473200" cy="1473351"/>
          </a:xfrm>
        </p:grpSpPr>
        <p:sp>
          <p:nvSpPr>
            <p:cNvPr id="39" name="Flowchart: Data 38">
              <a:extLst>
                <a:ext uri="{FF2B5EF4-FFF2-40B4-BE49-F238E27FC236}">
                  <a16:creationId xmlns:a16="http://schemas.microsoft.com/office/drawing/2014/main" id="{4BF8C794-17EB-663C-3A4B-CAAED89295A5}"/>
                </a:ext>
              </a:extLst>
            </p:cNvPr>
            <p:cNvSpPr/>
            <p:nvPr/>
          </p:nvSpPr>
          <p:spPr>
            <a:xfrm>
              <a:off x="3172978" y="1836823"/>
              <a:ext cx="1473200" cy="1473200"/>
            </a:xfrm>
            <a:prstGeom prst="flowChartInputOutpu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en-GB" dirty="0">
                <a:latin typeface="Corbel" panose="020B0503020204020204" pitchFamily="34" charset="0"/>
              </a:endParaRPr>
            </a:p>
          </p:txBody>
        </p:sp>
        <p:graphicFrame>
          <p:nvGraphicFramePr>
            <p:cNvPr id="40" name="Diagram 39">
              <a:extLst>
                <a:ext uri="{FF2B5EF4-FFF2-40B4-BE49-F238E27FC236}">
                  <a16:creationId xmlns:a16="http://schemas.microsoft.com/office/drawing/2014/main" id="{8DA14C24-9786-04C0-5C17-2776AEC94CD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06725157"/>
                </p:ext>
              </p:extLst>
            </p:nvPr>
          </p:nvGraphicFramePr>
          <p:xfrm>
            <a:off x="3217538" y="1836672"/>
            <a:ext cx="1384329" cy="14732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8" r:lo="rId19" r:qs="rId20" r:cs="rId21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85615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3" name="Rectangle 52"/>
          <p:cNvSpPr/>
          <p:nvPr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-36199" y="-19211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FD98FCFA-C44D-C5F1-55A8-3CCF529E5828}"/>
              </a:ext>
            </a:extLst>
          </p:cNvPr>
          <p:cNvSpPr/>
          <p:nvPr/>
        </p:nvSpPr>
        <p:spPr>
          <a:xfrm>
            <a:off x="1901986" y="2634259"/>
            <a:ext cx="10408382" cy="4289153"/>
          </a:xfrm>
          <a:custGeom>
            <a:avLst/>
            <a:gdLst>
              <a:gd name="connsiteX0" fmla="*/ 10408382 w 10408382"/>
              <a:gd name="connsiteY0" fmla="*/ 0 h 2864436"/>
              <a:gd name="connsiteX1" fmla="*/ 10408382 w 10408382"/>
              <a:gd name="connsiteY1" fmla="*/ 2864436 h 2864436"/>
              <a:gd name="connsiteX2" fmla="*/ 0 w 10408382"/>
              <a:gd name="connsiteY2" fmla="*/ 2864436 h 2864436"/>
              <a:gd name="connsiteX3" fmla="*/ 653253 w 10408382"/>
              <a:gd name="connsiteY3" fmla="*/ 325753 h 2864436"/>
              <a:gd name="connsiteX4" fmla="*/ 870880 w 10408382"/>
              <a:gd name="connsiteY4" fmla="*/ 11050 h 286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08382" h="2864436">
                <a:moveTo>
                  <a:pt x="10408382" y="0"/>
                </a:moveTo>
                <a:lnTo>
                  <a:pt x="10408382" y="2864436"/>
                </a:lnTo>
                <a:lnTo>
                  <a:pt x="0" y="2864436"/>
                </a:lnTo>
                <a:lnTo>
                  <a:pt x="653253" y="325753"/>
                </a:lnTo>
                <a:cubicBezTo>
                  <a:pt x="700417" y="135884"/>
                  <a:pt x="780288" y="11052"/>
                  <a:pt x="870880" y="1105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32718513-4C04-7FC4-FBB2-DA257B27A862}"/>
              </a:ext>
            </a:extLst>
          </p:cNvPr>
          <p:cNvSpPr/>
          <p:nvPr/>
        </p:nvSpPr>
        <p:spPr>
          <a:xfrm>
            <a:off x="-23498" y="2415396"/>
            <a:ext cx="12307740" cy="4489518"/>
          </a:xfrm>
          <a:custGeom>
            <a:avLst/>
            <a:gdLst>
              <a:gd name="connsiteX0" fmla="*/ 3237999 w 10300152"/>
              <a:gd name="connsiteY0" fmla="*/ 0 h 2792612"/>
              <a:gd name="connsiteX1" fmla="*/ 5687843 w 10300152"/>
              <a:gd name="connsiteY1" fmla="*/ 2 h 2792612"/>
              <a:gd name="connsiteX2" fmla="*/ 5687847 w 10300152"/>
              <a:gd name="connsiteY2" fmla="*/ 1 h 2792612"/>
              <a:gd name="connsiteX3" fmla="*/ 8717992 w 10300152"/>
              <a:gd name="connsiteY3" fmla="*/ 3 h 2792612"/>
              <a:gd name="connsiteX4" fmla="*/ 8717992 w 10300152"/>
              <a:gd name="connsiteY4" fmla="*/ 4 h 2792612"/>
              <a:gd name="connsiteX5" fmla="*/ 10300152 w 10300152"/>
              <a:gd name="connsiteY5" fmla="*/ 5 h 2792612"/>
              <a:gd name="connsiteX6" fmla="*/ 10300152 w 10300152"/>
              <a:gd name="connsiteY6" fmla="*/ 2792612 h 2792612"/>
              <a:gd name="connsiteX7" fmla="*/ 7269170 w 10300152"/>
              <a:gd name="connsiteY7" fmla="*/ 2784987 h 2792612"/>
              <a:gd name="connsiteX8" fmla="*/ 7269170 w 10300152"/>
              <a:gd name="connsiteY8" fmla="*/ 2784985 h 2792612"/>
              <a:gd name="connsiteX9" fmla="*/ 6268145 w 10300152"/>
              <a:gd name="connsiteY9" fmla="*/ 2784985 h 2792612"/>
              <a:gd name="connsiteX10" fmla="*/ 4867613 w 10300152"/>
              <a:gd name="connsiteY10" fmla="*/ 2784985 h 2792612"/>
              <a:gd name="connsiteX11" fmla="*/ 3850379 w 10300152"/>
              <a:gd name="connsiteY11" fmla="*/ 2784985 h 2792612"/>
              <a:gd name="connsiteX12" fmla="*/ 2417767 w 10300152"/>
              <a:gd name="connsiteY12" fmla="*/ 2784985 h 2792612"/>
              <a:gd name="connsiteX13" fmla="*/ 0 w 10300152"/>
              <a:gd name="connsiteY13" fmla="*/ 2784985 h 2792612"/>
              <a:gd name="connsiteX14" fmla="*/ 10009 w 10300152"/>
              <a:gd name="connsiteY14" fmla="*/ 2697038 h 2792612"/>
              <a:gd name="connsiteX15" fmla="*/ 34517 w 10300152"/>
              <a:gd name="connsiteY15" fmla="*/ 2575877 h 2792612"/>
              <a:gd name="connsiteX16" fmla="*/ 598867 w 10300152"/>
              <a:gd name="connsiteY16" fmla="*/ 352179 h 2792612"/>
              <a:gd name="connsiteX17" fmla="*/ 609473 w 10300152"/>
              <a:gd name="connsiteY17" fmla="*/ 299886 h 2792612"/>
              <a:gd name="connsiteX18" fmla="*/ 820233 w 10300152"/>
              <a:gd name="connsiteY18" fmla="*/ 1 h 2792612"/>
              <a:gd name="connsiteX19" fmla="*/ 3237983 w 10300152"/>
              <a:gd name="connsiteY19" fmla="*/ 3 h 2792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300152" h="2792612">
                <a:moveTo>
                  <a:pt x="3237999" y="0"/>
                </a:moveTo>
                <a:lnTo>
                  <a:pt x="5687843" y="2"/>
                </a:lnTo>
                <a:lnTo>
                  <a:pt x="5687847" y="1"/>
                </a:lnTo>
                <a:lnTo>
                  <a:pt x="8717992" y="3"/>
                </a:lnTo>
                <a:lnTo>
                  <a:pt x="8717992" y="4"/>
                </a:lnTo>
                <a:lnTo>
                  <a:pt x="10300152" y="5"/>
                </a:lnTo>
                <a:lnTo>
                  <a:pt x="10300152" y="2792612"/>
                </a:lnTo>
                <a:lnTo>
                  <a:pt x="7269170" y="2784987"/>
                </a:lnTo>
                <a:lnTo>
                  <a:pt x="7269170" y="2784985"/>
                </a:lnTo>
                <a:lnTo>
                  <a:pt x="6268145" y="2784985"/>
                </a:lnTo>
                <a:lnTo>
                  <a:pt x="4867613" y="2784985"/>
                </a:lnTo>
                <a:lnTo>
                  <a:pt x="3850379" y="2784985"/>
                </a:lnTo>
                <a:lnTo>
                  <a:pt x="2417767" y="2784985"/>
                </a:lnTo>
                <a:lnTo>
                  <a:pt x="0" y="2784985"/>
                </a:lnTo>
                <a:lnTo>
                  <a:pt x="10009" y="2697038"/>
                </a:lnTo>
                <a:cubicBezTo>
                  <a:pt x="16505" y="2655318"/>
                  <a:pt x="24659" y="2614722"/>
                  <a:pt x="34517" y="2575877"/>
                </a:cubicBezTo>
                <a:lnTo>
                  <a:pt x="598867" y="352179"/>
                </a:lnTo>
                <a:lnTo>
                  <a:pt x="609473" y="299886"/>
                </a:lnTo>
                <a:cubicBezTo>
                  <a:pt x="655149" y="118957"/>
                  <a:pt x="732500" y="3"/>
                  <a:pt x="820233" y="1"/>
                </a:cubicBezTo>
                <a:lnTo>
                  <a:pt x="3237983" y="3"/>
                </a:ln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621768" y="279024"/>
            <a:ext cx="547440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Corbel" panose="020B0503020204020204" pitchFamily="34" charset="0"/>
                <a:ea typeface="Helvetica" charset="0"/>
                <a:cs typeface="Helvetica" charset="0"/>
              </a:rPr>
              <a:t>THE DREAM TEAM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B50F16EE-CCFA-F241-2BE8-F26A123E1BE4}"/>
              </a:ext>
            </a:extLst>
          </p:cNvPr>
          <p:cNvSpPr/>
          <p:nvPr/>
        </p:nvSpPr>
        <p:spPr>
          <a:xfrm rot="10800000">
            <a:off x="-23498" y="0"/>
            <a:ext cx="2365172" cy="1267327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26000"/>
              </a:schemeClr>
            </a:glow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57667610-B63B-0767-0C8E-222AB16AAA13}"/>
              </a:ext>
            </a:extLst>
          </p:cNvPr>
          <p:cNvGrpSpPr/>
          <p:nvPr/>
        </p:nvGrpSpPr>
        <p:grpSpPr>
          <a:xfrm>
            <a:off x="4757908" y="3225039"/>
            <a:ext cx="3077489" cy="3672248"/>
            <a:chOff x="4757908" y="4444839"/>
            <a:chExt cx="3077489" cy="24524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DDA61F0-C1DE-21A0-A9A2-ECAB70960054}"/>
                </a:ext>
              </a:extLst>
            </p:cNvPr>
            <p:cNvSpPr/>
            <p:nvPr/>
          </p:nvSpPr>
          <p:spPr>
            <a:xfrm>
              <a:off x="4757908" y="4444839"/>
              <a:ext cx="3077489" cy="2452447"/>
            </a:xfrm>
            <a:custGeom>
              <a:avLst/>
              <a:gdLst>
                <a:gd name="connsiteX0" fmla="*/ 655587 w 3077489"/>
                <a:gd name="connsiteY0" fmla="*/ 0 h 2452447"/>
                <a:gd name="connsiteX1" fmla="*/ 3077489 w 3077489"/>
                <a:gd name="connsiteY1" fmla="*/ 2 h 2452447"/>
                <a:gd name="connsiteX2" fmla="*/ 3077489 w 3077489"/>
                <a:gd name="connsiteY2" fmla="*/ 19686 h 2452447"/>
                <a:gd name="connsiteX3" fmla="*/ 3054636 w 3077489"/>
                <a:gd name="connsiteY3" fmla="*/ 41547 h 2452447"/>
                <a:gd name="connsiteX4" fmla="*/ 2960671 w 3077489"/>
                <a:gd name="connsiteY4" fmla="*/ 264077 h 2452447"/>
                <a:gd name="connsiteX5" fmla="*/ 2952194 w 3077489"/>
                <a:gd name="connsiteY5" fmla="*/ 310127 h 2452447"/>
                <a:gd name="connsiteX6" fmla="*/ 2501126 w 3077489"/>
                <a:gd name="connsiteY6" fmla="*/ 2268307 h 2452447"/>
                <a:gd name="connsiteX7" fmla="*/ 2481538 w 3077489"/>
                <a:gd name="connsiteY7" fmla="*/ 2375001 h 2452447"/>
                <a:gd name="connsiteX8" fmla="*/ 2473538 w 3077489"/>
                <a:gd name="connsiteY8" fmla="*/ 2452447 h 2452447"/>
                <a:gd name="connsiteX9" fmla="*/ 0 w 3077489"/>
                <a:gd name="connsiteY9" fmla="*/ 2452447 h 2452447"/>
                <a:gd name="connsiteX10" fmla="*/ 8000 w 3077489"/>
                <a:gd name="connsiteY10" fmla="*/ 2375001 h 2452447"/>
                <a:gd name="connsiteX11" fmla="*/ 27588 w 3077489"/>
                <a:gd name="connsiteY11" fmla="*/ 2268307 h 2452447"/>
                <a:gd name="connsiteX12" fmla="*/ 478656 w 3077489"/>
                <a:gd name="connsiteY12" fmla="*/ 310127 h 2452447"/>
                <a:gd name="connsiteX13" fmla="*/ 487133 w 3077489"/>
                <a:gd name="connsiteY13" fmla="*/ 264077 h 2452447"/>
                <a:gd name="connsiteX14" fmla="*/ 655587 w 3077489"/>
                <a:gd name="connsiteY14" fmla="*/ 0 h 245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7489" h="2452447">
                  <a:moveTo>
                    <a:pt x="655587" y="0"/>
                  </a:moveTo>
                  <a:lnTo>
                    <a:pt x="3077489" y="2"/>
                  </a:lnTo>
                  <a:lnTo>
                    <a:pt x="3077489" y="19686"/>
                  </a:lnTo>
                  <a:lnTo>
                    <a:pt x="3054636" y="41547"/>
                  </a:lnTo>
                  <a:cubicBezTo>
                    <a:pt x="3016195" y="86239"/>
                    <a:pt x="2983488" y="164499"/>
                    <a:pt x="2960671" y="264077"/>
                  </a:cubicBezTo>
                  <a:lnTo>
                    <a:pt x="2952194" y="310127"/>
                  </a:lnTo>
                  <a:lnTo>
                    <a:pt x="2501126" y="2268307"/>
                  </a:lnTo>
                  <a:cubicBezTo>
                    <a:pt x="2493247" y="2302514"/>
                    <a:pt x="2486730" y="2338263"/>
                    <a:pt x="2481538" y="2375001"/>
                  </a:cubicBezTo>
                  <a:lnTo>
                    <a:pt x="2473538" y="2452447"/>
                  </a:lnTo>
                  <a:lnTo>
                    <a:pt x="0" y="2452447"/>
                  </a:lnTo>
                  <a:lnTo>
                    <a:pt x="8000" y="2375001"/>
                  </a:lnTo>
                  <a:cubicBezTo>
                    <a:pt x="13192" y="2338263"/>
                    <a:pt x="19709" y="2302514"/>
                    <a:pt x="27588" y="2268307"/>
                  </a:cubicBezTo>
                  <a:lnTo>
                    <a:pt x="478656" y="310127"/>
                  </a:lnTo>
                  <a:lnTo>
                    <a:pt x="487133" y="264077"/>
                  </a:lnTo>
                  <a:cubicBezTo>
                    <a:pt x="523640" y="104752"/>
                    <a:pt x="585465" y="2"/>
                    <a:pt x="655587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innerShdw blurRad="63500" dist="101600" dir="16200000">
                <a:schemeClr val="accent1">
                  <a:lumMod val="60000"/>
                  <a:lumOff val="40000"/>
                  <a:alpha val="48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2C367DEF-1BED-5C86-33F5-CD2B46122608}"/>
                </a:ext>
              </a:extLst>
            </p:cNvPr>
            <p:cNvGrpSpPr/>
            <p:nvPr/>
          </p:nvGrpSpPr>
          <p:grpSpPr>
            <a:xfrm>
              <a:off x="5574787" y="4683523"/>
              <a:ext cx="1473200" cy="1473351"/>
              <a:chOff x="3172978" y="1836672"/>
              <a:chExt cx="1473200" cy="1473351"/>
            </a:xfrm>
          </p:grpSpPr>
          <p:sp>
            <p:nvSpPr>
              <p:cNvPr id="87" name="Flowchart: Data 86">
                <a:extLst>
                  <a:ext uri="{FF2B5EF4-FFF2-40B4-BE49-F238E27FC236}">
                    <a16:creationId xmlns:a16="http://schemas.microsoft.com/office/drawing/2014/main" id="{2CDF6D09-3359-C705-CEF0-4805C3131094}"/>
                  </a:ext>
                </a:extLst>
              </p:cNvPr>
              <p:cNvSpPr/>
              <p:nvPr/>
            </p:nvSpPr>
            <p:spPr>
              <a:xfrm>
                <a:off x="3172978" y="1836823"/>
                <a:ext cx="1473200" cy="1473200"/>
              </a:xfrm>
              <a:prstGeom prst="flowChartInputOutpu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en-GB" dirty="0">
                  <a:latin typeface="Corbel" panose="020B0503020204020204" pitchFamily="34" charset="0"/>
                </a:endParaRPr>
              </a:p>
            </p:txBody>
          </p:sp>
          <p:graphicFrame>
            <p:nvGraphicFramePr>
              <p:cNvPr id="88" name="Diagram 87">
                <a:extLst>
                  <a:ext uri="{FF2B5EF4-FFF2-40B4-BE49-F238E27FC236}">
                    <a16:creationId xmlns:a16="http://schemas.microsoft.com/office/drawing/2014/main" id="{F0B1309D-0D1A-1A73-25E4-FEBF646BBA4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64096270"/>
                  </p:ext>
                </p:extLst>
              </p:nvPr>
            </p:nvGraphicFramePr>
            <p:xfrm>
              <a:off x="3217538" y="1836672"/>
              <a:ext cx="1384329" cy="14732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p:grpSp>
        <p:sp>
          <p:nvSpPr>
            <p:cNvPr id="141" name="Rectangle 41">
              <a:extLst>
                <a:ext uri="{FF2B5EF4-FFF2-40B4-BE49-F238E27FC236}">
                  <a16:creationId xmlns:a16="http://schemas.microsoft.com/office/drawing/2014/main" id="{3C96D33E-9D67-FC26-CD39-DEE68AE2B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4313" y="6213972"/>
              <a:ext cx="2081768" cy="607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orbel" panose="020B0503020204020204" pitchFamily="34" charset="0"/>
                  <a:ea typeface="Helvetica Light" charset="0"/>
                  <a:cs typeface="Helvetica Light" charset="0"/>
                  <a:sym typeface="Montserrat-Regular" charset="0"/>
                </a:rPr>
                <a:t>Emmanuel </a:t>
              </a:r>
            </a:p>
            <a:p>
              <a:pPr algn="ctr"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orbel" panose="020B0503020204020204" pitchFamily="34" charset="0"/>
                  <a:ea typeface="Helvetica Light" charset="0"/>
                  <a:cs typeface="Helvetica Light" charset="0"/>
                  <a:sym typeface="Montserrat-Regular" charset="0"/>
                </a:rPr>
                <a:t>Database</a:t>
              </a:r>
            </a:p>
          </p:txBody>
        </p:sp>
      </p:grp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9D75EC32-4DB8-CF22-E170-C11B47A47677}"/>
              </a:ext>
            </a:extLst>
          </p:cNvPr>
          <p:cNvGrpSpPr/>
          <p:nvPr/>
        </p:nvGrpSpPr>
        <p:grpSpPr>
          <a:xfrm>
            <a:off x="7127095" y="3222200"/>
            <a:ext cx="3077489" cy="3672248"/>
            <a:chOff x="7127095" y="4442000"/>
            <a:chExt cx="3077489" cy="2452447"/>
          </a:xfrm>
        </p:grpSpPr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BF10B63-4DEA-7A11-0B3A-06ADB484EAB5}"/>
                </a:ext>
              </a:extLst>
            </p:cNvPr>
            <p:cNvSpPr/>
            <p:nvPr/>
          </p:nvSpPr>
          <p:spPr>
            <a:xfrm>
              <a:off x="7127095" y="4442000"/>
              <a:ext cx="3077489" cy="2452447"/>
            </a:xfrm>
            <a:custGeom>
              <a:avLst/>
              <a:gdLst>
                <a:gd name="connsiteX0" fmla="*/ 655587 w 3077489"/>
                <a:gd name="connsiteY0" fmla="*/ 0 h 2452447"/>
                <a:gd name="connsiteX1" fmla="*/ 3077489 w 3077489"/>
                <a:gd name="connsiteY1" fmla="*/ 2 h 2452447"/>
                <a:gd name="connsiteX2" fmla="*/ 3077489 w 3077489"/>
                <a:gd name="connsiteY2" fmla="*/ 20439 h 2452447"/>
                <a:gd name="connsiteX3" fmla="*/ 3055422 w 3077489"/>
                <a:gd name="connsiteY3" fmla="*/ 41547 h 2452447"/>
                <a:gd name="connsiteX4" fmla="*/ 2961458 w 3077489"/>
                <a:gd name="connsiteY4" fmla="*/ 264077 h 2452447"/>
                <a:gd name="connsiteX5" fmla="*/ 2952980 w 3077489"/>
                <a:gd name="connsiteY5" fmla="*/ 310127 h 2452447"/>
                <a:gd name="connsiteX6" fmla="*/ 2501913 w 3077489"/>
                <a:gd name="connsiteY6" fmla="*/ 2268307 h 2452447"/>
                <a:gd name="connsiteX7" fmla="*/ 2482325 w 3077489"/>
                <a:gd name="connsiteY7" fmla="*/ 2375001 h 2452447"/>
                <a:gd name="connsiteX8" fmla="*/ 2474325 w 3077489"/>
                <a:gd name="connsiteY8" fmla="*/ 2452447 h 2452447"/>
                <a:gd name="connsiteX9" fmla="*/ 0 w 3077489"/>
                <a:gd name="connsiteY9" fmla="*/ 2452447 h 2452447"/>
                <a:gd name="connsiteX10" fmla="*/ 8000 w 3077489"/>
                <a:gd name="connsiteY10" fmla="*/ 2375001 h 2452447"/>
                <a:gd name="connsiteX11" fmla="*/ 27588 w 3077489"/>
                <a:gd name="connsiteY11" fmla="*/ 2268307 h 2452447"/>
                <a:gd name="connsiteX12" fmla="*/ 478656 w 3077489"/>
                <a:gd name="connsiteY12" fmla="*/ 310127 h 2452447"/>
                <a:gd name="connsiteX13" fmla="*/ 487133 w 3077489"/>
                <a:gd name="connsiteY13" fmla="*/ 264077 h 2452447"/>
                <a:gd name="connsiteX14" fmla="*/ 655587 w 3077489"/>
                <a:gd name="connsiteY14" fmla="*/ 0 h 245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7489" h="2452447">
                  <a:moveTo>
                    <a:pt x="655587" y="0"/>
                  </a:moveTo>
                  <a:lnTo>
                    <a:pt x="3077489" y="2"/>
                  </a:lnTo>
                  <a:lnTo>
                    <a:pt x="3077489" y="20439"/>
                  </a:lnTo>
                  <a:lnTo>
                    <a:pt x="3055422" y="41547"/>
                  </a:lnTo>
                  <a:cubicBezTo>
                    <a:pt x="3016981" y="86239"/>
                    <a:pt x="2984275" y="164499"/>
                    <a:pt x="2961458" y="264077"/>
                  </a:cubicBezTo>
                  <a:lnTo>
                    <a:pt x="2952980" y="310127"/>
                  </a:lnTo>
                  <a:lnTo>
                    <a:pt x="2501913" y="2268307"/>
                  </a:lnTo>
                  <a:cubicBezTo>
                    <a:pt x="2494034" y="2302514"/>
                    <a:pt x="2487516" y="2338263"/>
                    <a:pt x="2482325" y="2375001"/>
                  </a:cubicBezTo>
                  <a:lnTo>
                    <a:pt x="2474325" y="2452447"/>
                  </a:lnTo>
                  <a:lnTo>
                    <a:pt x="0" y="2452447"/>
                  </a:lnTo>
                  <a:lnTo>
                    <a:pt x="8000" y="2375001"/>
                  </a:lnTo>
                  <a:cubicBezTo>
                    <a:pt x="13192" y="2338263"/>
                    <a:pt x="19709" y="2302514"/>
                    <a:pt x="27588" y="2268307"/>
                  </a:cubicBezTo>
                  <a:lnTo>
                    <a:pt x="478656" y="310127"/>
                  </a:lnTo>
                  <a:lnTo>
                    <a:pt x="487133" y="264077"/>
                  </a:lnTo>
                  <a:cubicBezTo>
                    <a:pt x="523640" y="104752"/>
                    <a:pt x="585465" y="2"/>
                    <a:pt x="6555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innerShdw blurRad="63500" dist="101600" dir="16200000">
                <a:schemeClr val="accent1">
                  <a:lumMod val="60000"/>
                  <a:lumOff val="40000"/>
                  <a:alpha val="48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67823E9B-D133-92CB-4594-E53381ADB93C}"/>
                </a:ext>
              </a:extLst>
            </p:cNvPr>
            <p:cNvGrpSpPr/>
            <p:nvPr/>
          </p:nvGrpSpPr>
          <p:grpSpPr>
            <a:xfrm>
              <a:off x="8019211" y="4683523"/>
              <a:ext cx="1473200" cy="1473351"/>
              <a:chOff x="3172978" y="1836672"/>
              <a:chExt cx="1473200" cy="1473351"/>
            </a:xfrm>
          </p:grpSpPr>
          <p:sp>
            <p:nvSpPr>
              <p:cNvPr id="90" name="Flowchart: Data 89">
                <a:extLst>
                  <a:ext uri="{FF2B5EF4-FFF2-40B4-BE49-F238E27FC236}">
                    <a16:creationId xmlns:a16="http://schemas.microsoft.com/office/drawing/2014/main" id="{BA5DBA9E-AA26-AC92-3F00-77926653FBDF}"/>
                  </a:ext>
                </a:extLst>
              </p:cNvPr>
              <p:cNvSpPr/>
              <p:nvPr/>
            </p:nvSpPr>
            <p:spPr>
              <a:xfrm>
                <a:off x="3172978" y="1836823"/>
                <a:ext cx="1473200" cy="1473200"/>
              </a:xfrm>
              <a:prstGeom prst="flowChartInputOutpu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en-GB" dirty="0">
                  <a:latin typeface="Corbel" panose="020B0503020204020204" pitchFamily="34" charset="0"/>
                </a:endParaRPr>
              </a:p>
            </p:txBody>
          </p:sp>
          <p:graphicFrame>
            <p:nvGraphicFramePr>
              <p:cNvPr id="91" name="Diagram 90">
                <a:extLst>
                  <a:ext uri="{FF2B5EF4-FFF2-40B4-BE49-F238E27FC236}">
                    <a16:creationId xmlns:a16="http://schemas.microsoft.com/office/drawing/2014/main" id="{A61356BA-C5C2-BAA1-F274-4B24EA75B81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19843462"/>
                  </p:ext>
                </p:extLst>
              </p:nvPr>
            </p:nvGraphicFramePr>
            <p:xfrm>
              <a:off x="3217538" y="1836672"/>
              <a:ext cx="1384329" cy="14732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p:grpSp>
        <p:sp>
          <p:nvSpPr>
            <p:cNvPr id="143" name="Rectangle 41">
              <a:extLst>
                <a:ext uri="{FF2B5EF4-FFF2-40B4-BE49-F238E27FC236}">
                  <a16:creationId xmlns:a16="http://schemas.microsoft.com/office/drawing/2014/main" id="{734B2CD9-DE1A-4ABD-0C45-0C54B996D7C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1538" y="6213972"/>
              <a:ext cx="2081768" cy="607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orbel" panose="020B0503020204020204" pitchFamily="34" charset="0"/>
                  <a:ea typeface="Helvetica Light" charset="0"/>
                  <a:cs typeface="Helvetica Light" charset="0"/>
                  <a:sym typeface="Montserrat-Regular" charset="0"/>
                </a:rPr>
                <a:t>Kyle </a:t>
              </a:r>
            </a:p>
            <a:p>
              <a:pPr algn="ctr"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orbel" panose="020B0503020204020204" pitchFamily="34" charset="0"/>
                  <a:ea typeface="Helvetica Light" charset="0"/>
                  <a:cs typeface="Helvetica Light" charset="0"/>
                  <a:sym typeface="Montserrat-Regular" charset="0"/>
                </a:rPr>
                <a:t>XXX</a:t>
              </a: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23A15A2D-CA20-BC9F-0457-C57B8D9BBEC9}"/>
              </a:ext>
            </a:extLst>
          </p:cNvPr>
          <p:cNvGrpSpPr/>
          <p:nvPr/>
        </p:nvGrpSpPr>
        <p:grpSpPr>
          <a:xfrm>
            <a:off x="9496282" y="3225039"/>
            <a:ext cx="2695719" cy="3672248"/>
            <a:chOff x="9496282" y="4444839"/>
            <a:chExt cx="2695719" cy="2452447"/>
          </a:xfrm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0478695-7397-3150-5CBA-55EDC61558C0}"/>
                </a:ext>
              </a:extLst>
            </p:cNvPr>
            <p:cNvSpPr/>
            <p:nvPr/>
          </p:nvSpPr>
          <p:spPr>
            <a:xfrm>
              <a:off x="9496282" y="4444839"/>
              <a:ext cx="2695719" cy="2452447"/>
            </a:xfrm>
            <a:custGeom>
              <a:avLst/>
              <a:gdLst>
                <a:gd name="connsiteX0" fmla="*/ 655587 w 2695719"/>
                <a:gd name="connsiteY0" fmla="*/ 0 h 2452447"/>
                <a:gd name="connsiteX1" fmla="*/ 2695719 w 2695719"/>
                <a:gd name="connsiteY1" fmla="*/ 2 h 2452447"/>
                <a:gd name="connsiteX2" fmla="*/ 2695719 w 2695719"/>
                <a:gd name="connsiteY2" fmla="*/ 2452447 h 2452447"/>
                <a:gd name="connsiteX3" fmla="*/ 0 w 2695719"/>
                <a:gd name="connsiteY3" fmla="*/ 2452447 h 2452447"/>
                <a:gd name="connsiteX4" fmla="*/ 8000 w 2695719"/>
                <a:gd name="connsiteY4" fmla="*/ 2375001 h 2452447"/>
                <a:gd name="connsiteX5" fmla="*/ 27588 w 2695719"/>
                <a:gd name="connsiteY5" fmla="*/ 2268307 h 2452447"/>
                <a:gd name="connsiteX6" fmla="*/ 478655 w 2695719"/>
                <a:gd name="connsiteY6" fmla="*/ 310127 h 2452447"/>
                <a:gd name="connsiteX7" fmla="*/ 487133 w 2695719"/>
                <a:gd name="connsiteY7" fmla="*/ 264077 h 2452447"/>
                <a:gd name="connsiteX8" fmla="*/ 655587 w 2695719"/>
                <a:gd name="connsiteY8" fmla="*/ 0 h 245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95719" h="2452447">
                  <a:moveTo>
                    <a:pt x="655587" y="0"/>
                  </a:moveTo>
                  <a:lnTo>
                    <a:pt x="2695719" y="2"/>
                  </a:lnTo>
                  <a:lnTo>
                    <a:pt x="2695719" y="2452447"/>
                  </a:lnTo>
                  <a:lnTo>
                    <a:pt x="0" y="2452447"/>
                  </a:lnTo>
                  <a:lnTo>
                    <a:pt x="8000" y="2375001"/>
                  </a:lnTo>
                  <a:cubicBezTo>
                    <a:pt x="13191" y="2338263"/>
                    <a:pt x="19709" y="2302514"/>
                    <a:pt x="27588" y="2268307"/>
                  </a:cubicBezTo>
                  <a:lnTo>
                    <a:pt x="478655" y="310127"/>
                  </a:lnTo>
                  <a:lnTo>
                    <a:pt x="487133" y="264077"/>
                  </a:lnTo>
                  <a:cubicBezTo>
                    <a:pt x="523640" y="104752"/>
                    <a:pt x="585464" y="2"/>
                    <a:pt x="655587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innerShdw blurRad="63500" dist="101600" dir="16200000">
                <a:schemeClr val="accent1">
                  <a:lumMod val="60000"/>
                  <a:lumOff val="40000"/>
                  <a:alpha val="48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3F92C393-F4CA-3EA1-41C3-51CDBAE75A62}"/>
                </a:ext>
              </a:extLst>
            </p:cNvPr>
            <p:cNvGrpSpPr/>
            <p:nvPr/>
          </p:nvGrpSpPr>
          <p:grpSpPr>
            <a:xfrm>
              <a:off x="10269762" y="4683523"/>
              <a:ext cx="1473200" cy="1473351"/>
              <a:chOff x="3172978" y="1836672"/>
              <a:chExt cx="1473200" cy="1473351"/>
            </a:xfrm>
          </p:grpSpPr>
          <p:sp>
            <p:nvSpPr>
              <p:cNvPr id="93" name="Flowchart: Data 92">
                <a:extLst>
                  <a:ext uri="{FF2B5EF4-FFF2-40B4-BE49-F238E27FC236}">
                    <a16:creationId xmlns:a16="http://schemas.microsoft.com/office/drawing/2014/main" id="{202EA4E9-0E2D-9A47-1348-A51545691EDF}"/>
                  </a:ext>
                </a:extLst>
              </p:cNvPr>
              <p:cNvSpPr/>
              <p:nvPr/>
            </p:nvSpPr>
            <p:spPr>
              <a:xfrm>
                <a:off x="3172978" y="1836823"/>
                <a:ext cx="1473200" cy="1473200"/>
              </a:xfrm>
              <a:prstGeom prst="flowChartInputOutpu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en-GB" dirty="0">
                  <a:latin typeface="Corbel" panose="020B0503020204020204" pitchFamily="34" charset="0"/>
                </a:endParaRPr>
              </a:p>
            </p:txBody>
          </p:sp>
          <p:graphicFrame>
            <p:nvGraphicFramePr>
              <p:cNvPr id="94" name="Diagram 93">
                <a:extLst>
                  <a:ext uri="{FF2B5EF4-FFF2-40B4-BE49-F238E27FC236}">
                    <a16:creationId xmlns:a16="http://schemas.microsoft.com/office/drawing/2014/main" id="{92E3B79F-EC12-41FE-3576-E2C7FBF730E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808894629"/>
                  </p:ext>
                </p:extLst>
              </p:nvPr>
            </p:nvGraphicFramePr>
            <p:xfrm>
              <a:off x="3217538" y="1836672"/>
              <a:ext cx="1384329" cy="14732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3" r:lo="rId14" r:qs="rId15" r:cs="rId16"/>
              </a:graphicData>
            </a:graphic>
          </p:graphicFrame>
        </p:grpSp>
        <p:sp>
          <p:nvSpPr>
            <p:cNvPr id="145" name="Rectangle 41">
              <a:extLst>
                <a:ext uri="{FF2B5EF4-FFF2-40B4-BE49-F238E27FC236}">
                  <a16:creationId xmlns:a16="http://schemas.microsoft.com/office/drawing/2014/main" id="{AFD056A6-F011-2887-18FA-72602A462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8764" y="6213972"/>
              <a:ext cx="2081768" cy="607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en-US" sz="2000" dirty="0" err="1">
                  <a:solidFill>
                    <a:schemeClr val="bg1"/>
                  </a:solidFill>
                  <a:latin typeface="Corbel" panose="020B0503020204020204" pitchFamily="34" charset="0"/>
                  <a:ea typeface="Helvetica Light" charset="0"/>
                  <a:cs typeface="Helvetica Light" charset="0"/>
                  <a:sym typeface="Montserrat-Regular" charset="0"/>
                </a:rPr>
                <a:t>Sied</a:t>
              </a:r>
              <a:r>
                <a:rPr lang="en-US" sz="2000" dirty="0">
                  <a:solidFill>
                    <a:schemeClr val="bg1"/>
                  </a:solidFill>
                  <a:latin typeface="Corbel" panose="020B0503020204020204" pitchFamily="34" charset="0"/>
                  <a:ea typeface="Helvetica Light" charset="0"/>
                  <a:cs typeface="Helvetica Light" charset="0"/>
                  <a:sym typeface="Montserrat-Regular" charset="0"/>
                </a:rPr>
                <a:t> </a:t>
              </a:r>
            </a:p>
            <a:p>
              <a:pPr algn="ctr"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orbel" panose="020B0503020204020204" pitchFamily="34" charset="0"/>
                  <a:ea typeface="Helvetica Light" charset="0"/>
                  <a:cs typeface="Helvetica Light" charset="0"/>
                  <a:sym typeface="Montserrat-Regular" charset="0"/>
                </a:rPr>
                <a:t>Machine Learning</a:t>
              </a:r>
            </a:p>
            <a:p>
              <a:pPr algn="ctr">
                <a:lnSpc>
                  <a:spcPct val="120000"/>
                </a:lnSpc>
              </a:pPr>
              <a:endParaRPr lang="en-US" sz="2000" dirty="0">
                <a:solidFill>
                  <a:schemeClr val="bg1"/>
                </a:solidFill>
                <a:latin typeface="Corbel" panose="020B0503020204020204" pitchFamily="34" charset="0"/>
                <a:ea typeface="Helvetica Light" charset="0"/>
                <a:cs typeface="Helvetica Light" charset="0"/>
                <a:sym typeface="Montserrat-Regular" charset="0"/>
              </a:endParaRPr>
            </a:p>
          </p:txBody>
        </p: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43B06F0-7BAE-612C-9FC4-DD8BC0AF0FD7}"/>
              </a:ext>
            </a:extLst>
          </p:cNvPr>
          <p:cNvGrpSpPr/>
          <p:nvPr/>
        </p:nvGrpSpPr>
        <p:grpSpPr>
          <a:xfrm>
            <a:off x="237635" y="3224338"/>
            <a:ext cx="2811962" cy="3672248"/>
            <a:chOff x="9550713" y="1693702"/>
            <a:chExt cx="2641288" cy="2452447"/>
          </a:xfrm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31E7366-EEE3-AA37-4BB8-E93100DEC7E9}"/>
                </a:ext>
              </a:extLst>
            </p:cNvPr>
            <p:cNvSpPr/>
            <p:nvPr/>
          </p:nvSpPr>
          <p:spPr>
            <a:xfrm>
              <a:off x="9550713" y="1693702"/>
              <a:ext cx="2641288" cy="2452447"/>
            </a:xfrm>
            <a:custGeom>
              <a:avLst/>
              <a:gdLst>
                <a:gd name="connsiteX0" fmla="*/ 655587 w 2641288"/>
                <a:gd name="connsiteY0" fmla="*/ 0 h 2452447"/>
                <a:gd name="connsiteX1" fmla="*/ 2641288 w 2641288"/>
                <a:gd name="connsiteY1" fmla="*/ 2 h 2452447"/>
                <a:gd name="connsiteX2" fmla="*/ 2641288 w 2641288"/>
                <a:gd name="connsiteY2" fmla="*/ 2452447 h 2452447"/>
                <a:gd name="connsiteX3" fmla="*/ 0 w 2641288"/>
                <a:gd name="connsiteY3" fmla="*/ 2452447 h 2452447"/>
                <a:gd name="connsiteX4" fmla="*/ 8000 w 2641288"/>
                <a:gd name="connsiteY4" fmla="*/ 2375001 h 2452447"/>
                <a:gd name="connsiteX5" fmla="*/ 27588 w 2641288"/>
                <a:gd name="connsiteY5" fmla="*/ 2268307 h 2452447"/>
                <a:gd name="connsiteX6" fmla="*/ 478655 w 2641288"/>
                <a:gd name="connsiteY6" fmla="*/ 310127 h 2452447"/>
                <a:gd name="connsiteX7" fmla="*/ 487133 w 2641288"/>
                <a:gd name="connsiteY7" fmla="*/ 264077 h 2452447"/>
                <a:gd name="connsiteX8" fmla="*/ 655587 w 2641288"/>
                <a:gd name="connsiteY8" fmla="*/ 0 h 245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41288" h="2452447">
                  <a:moveTo>
                    <a:pt x="655587" y="0"/>
                  </a:moveTo>
                  <a:lnTo>
                    <a:pt x="2641288" y="2"/>
                  </a:lnTo>
                  <a:lnTo>
                    <a:pt x="2641288" y="2452447"/>
                  </a:lnTo>
                  <a:lnTo>
                    <a:pt x="0" y="2452447"/>
                  </a:lnTo>
                  <a:lnTo>
                    <a:pt x="8000" y="2375001"/>
                  </a:lnTo>
                  <a:cubicBezTo>
                    <a:pt x="13191" y="2338263"/>
                    <a:pt x="19709" y="2302514"/>
                    <a:pt x="27588" y="2268307"/>
                  </a:cubicBezTo>
                  <a:lnTo>
                    <a:pt x="478655" y="310127"/>
                  </a:lnTo>
                  <a:lnTo>
                    <a:pt x="487133" y="264077"/>
                  </a:lnTo>
                  <a:cubicBezTo>
                    <a:pt x="523640" y="104752"/>
                    <a:pt x="585464" y="2"/>
                    <a:pt x="6555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innerShdw blurRad="63500" dist="101600" dir="16200000">
                <a:schemeClr val="accent1">
                  <a:lumMod val="60000"/>
                  <a:lumOff val="40000"/>
                  <a:alpha val="48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AFF32FB9-8F1E-9C4D-6B75-52572069525A}"/>
                </a:ext>
              </a:extLst>
            </p:cNvPr>
            <p:cNvGrpSpPr/>
            <p:nvPr/>
          </p:nvGrpSpPr>
          <p:grpSpPr>
            <a:xfrm>
              <a:off x="10314073" y="1912568"/>
              <a:ext cx="1473200" cy="1473351"/>
              <a:chOff x="3172978" y="1836672"/>
              <a:chExt cx="1473200" cy="1473351"/>
            </a:xfrm>
          </p:grpSpPr>
          <p:sp>
            <p:nvSpPr>
              <p:cNvPr id="81" name="Flowchart: Data 80">
                <a:extLst>
                  <a:ext uri="{FF2B5EF4-FFF2-40B4-BE49-F238E27FC236}">
                    <a16:creationId xmlns:a16="http://schemas.microsoft.com/office/drawing/2014/main" id="{E058C666-190C-2243-5685-6ECADDD407AF}"/>
                  </a:ext>
                </a:extLst>
              </p:cNvPr>
              <p:cNvSpPr/>
              <p:nvPr/>
            </p:nvSpPr>
            <p:spPr>
              <a:xfrm>
                <a:off x="3172978" y="1836823"/>
                <a:ext cx="1473200" cy="1473200"/>
              </a:xfrm>
              <a:prstGeom prst="flowChartInputOutpu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en-GB" dirty="0">
                  <a:latin typeface="Corbel" panose="020B0503020204020204" pitchFamily="34" charset="0"/>
                </a:endParaRPr>
              </a:p>
            </p:txBody>
          </p:sp>
          <p:graphicFrame>
            <p:nvGraphicFramePr>
              <p:cNvPr id="82" name="Diagram 81">
                <a:extLst>
                  <a:ext uri="{FF2B5EF4-FFF2-40B4-BE49-F238E27FC236}">
                    <a16:creationId xmlns:a16="http://schemas.microsoft.com/office/drawing/2014/main" id="{6D5BB531-686D-CB63-179B-613F652AD90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121605636"/>
                  </p:ext>
                </p:extLst>
              </p:nvPr>
            </p:nvGraphicFramePr>
            <p:xfrm>
              <a:off x="3217538" y="1836672"/>
              <a:ext cx="1384329" cy="14732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8" r:lo="rId19" r:qs="rId20" r:cs="rId21"/>
              </a:graphicData>
            </a:graphic>
          </p:graphicFrame>
        </p:grpSp>
        <p:sp>
          <p:nvSpPr>
            <p:cNvPr id="137" name="Rectangle 41">
              <a:extLst>
                <a:ext uri="{FF2B5EF4-FFF2-40B4-BE49-F238E27FC236}">
                  <a16:creationId xmlns:a16="http://schemas.microsoft.com/office/drawing/2014/main" id="{9DCD6912-BC2D-D84B-22B8-B3BD40EBD3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4690" y="3462251"/>
              <a:ext cx="2081768" cy="607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orbel" panose="020B0503020204020204" pitchFamily="34" charset="0"/>
                  <a:ea typeface="Helvetica Light" charset="0"/>
                  <a:cs typeface="Helvetica Light" charset="0"/>
                  <a:sym typeface="Montserrat-Regular" charset="0"/>
                </a:rPr>
                <a:t>Alex </a:t>
              </a:r>
            </a:p>
            <a:p>
              <a:pPr algn="ctr"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orbel" panose="020B0503020204020204" pitchFamily="34" charset="0"/>
                  <a:ea typeface="Helvetica Light" charset="0"/>
                  <a:cs typeface="Helvetica Light" charset="0"/>
                  <a:sym typeface="Montserrat-Regular" charset="0"/>
                </a:rPr>
                <a:t>XXX</a:t>
              </a:r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76C678CD-ED2F-FA53-CAB6-FBF270EABA57}"/>
              </a:ext>
            </a:extLst>
          </p:cNvPr>
          <p:cNvGrpSpPr/>
          <p:nvPr/>
        </p:nvGrpSpPr>
        <p:grpSpPr>
          <a:xfrm>
            <a:off x="2388721" y="3225037"/>
            <a:ext cx="3077489" cy="3672250"/>
            <a:chOff x="2388721" y="4444839"/>
            <a:chExt cx="3077489" cy="2452448"/>
          </a:xfrm>
        </p:grpSpPr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FF2CE3E0-EF15-F203-9993-51CB06352CA7}"/>
                </a:ext>
              </a:extLst>
            </p:cNvPr>
            <p:cNvSpPr/>
            <p:nvPr/>
          </p:nvSpPr>
          <p:spPr>
            <a:xfrm>
              <a:off x="2388721" y="4444839"/>
              <a:ext cx="3077489" cy="2452448"/>
            </a:xfrm>
            <a:custGeom>
              <a:avLst/>
              <a:gdLst>
                <a:gd name="connsiteX0" fmla="*/ 655587 w 3077489"/>
                <a:gd name="connsiteY0" fmla="*/ 0 h 2452448"/>
                <a:gd name="connsiteX1" fmla="*/ 3077489 w 3077489"/>
                <a:gd name="connsiteY1" fmla="*/ 2 h 2452448"/>
                <a:gd name="connsiteX2" fmla="*/ 3077489 w 3077489"/>
                <a:gd name="connsiteY2" fmla="*/ 19449 h 2452448"/>
                <a:gd name="connsiteX3" fmla="*/ 3054388 w 3077489"/>
                <a:gd name="connsiteY3" fmla="*/ 41547 h 2452448"/>
                <a:gd name="connsiteX4" fmla="*/ 2960423 w 3077489"/>
                <a:gd name="connsiteY4" fmla="*/ 264077 h 2452448"/>
                <a:gd name="connsiteX5" fmla="*/ 2951946 w 3077489"/>
                <a:gd name="connsiteY5" fmla="*/ 310127 h 2452448"/>
                <a:gd name="connsiteX6" fmla="*/ 2500878 w 3077489"/>
                <a:gd name="connsiteY6" fmla="*/ 2268307 h 2452448"/>
                <a:gd name="connsiteX7" fmla="*/ 2481290 w 3077489"/>
                <a:gd name="connsiteY7" fmla="*/ 2375001 h 2452448"/>
                <a:gd name="connsiteX8" fmla="*/ 2473290 w 3077489"/>
                <a:gd name="connsiteY8" fmla="*/ 2452447 h 2452448"/>
                <a:gd name="connsiteX9" fmla="*/ 3077489 w 3077489"/>
                <a:gd name="connsiteY9" fmla="*/ 2452447 h 2452448"/>
                <a:gd name="connsiteX10" fmla="*/ 3077489 w 3077489"/>
                <a:gd name="connsiteY10" fmla="*/ 2452448 h 2452448"/>
                <a:gd name="connsiteX11" fmla="*/ 0 w 3077489"/>
                <a:gd name="connsiteY11" fmla="*/ 2452448 h 2452448"/>
                <a:gd name="connsiteX12" fmla="*/ 8000 w 3077489"/>
                <a:gd name="connsiteY12" fmla="*/ 2375002 h 2452448"/>
                <a:gd name="connsiteX13" fmla="*/ 27588 w 3077489"/>
                <a:gd name="connsiteY13" fmla="*/ 2268308 h 2452448"/>
                <a:gd name="connsiteX14" fmla="*/ 478656 w 3077489"/>
                <a:gd name="connsiteY14" fmla="*/ 310127 h 2452448"/>
                <a:gd name="connsiteX15" fmla="*/ 487133 w 3077489"/>
                <a:gd name="connsiteY15" fmla="*/ 264078 h 2452448"/>
                <a:gd name="connsiteX16" fmla="*/ 655587 w 3077489"/>
                <a:gd name="connsiteY16" fmla="*/ 0 h 24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77489" h="2452448">
                  <a:moveTo>
                    <a:pt x="655587" y="0"/>
                  </a:moveTo>
                  <a:lnTo>
                    <a:pt x="3077489" y="2"/>
                  </a:lnTo>
                  <a:lnTo>
                    <a:pt x="3077489" y="19449"/>
                  </a:lnTo>
                  <a:lnTo>
                    <a:pt x="3054388" y="41547"/>
                  </a:lnTo>
                  <a:cubicBezTo>
                    <a:pt x="3015947" y="86239"/>
                    <a:pt x="2983240" y="164499"/>
                    <a:pt x="2960423" y="264077"/>
                  </a:cubicBezTo>
                  <a:lnTo>
                    <a:pt x="2951946" y="310127"/>
                  </a:lnTo>
                  <a:lnTo>
                    <a:pt x="2500878" y="2268307"/>
                  </a:lnTo>
                  <a:cubicBezTo>
                    <a:pt x="2492999" y="2302514"/>
                    <a:pt x="2486482" y="2338263"/>
                    <a:pt x="2481290" y="2375001"/>
                  </a:cubicBezTo>
                  <a:lnTo>
                    <a:pt x="2473290" y="2452447"/>
                  </a:lnTo>
                  <a:lnTo>
                    <a:pt x="3077489" y="2452447"/>
                  </a:lnTo>
                  <a:lnTo>
                    <a:pt x="3077489" y="2452448"/>
                  </a:lnTo>
                  <a:lnTo>
                    <a:pt x="0" y="2452448"/>
                  </a:lnTo>
                  <a:lnTo>
                    <a:pt x="8000" y="2375002"/>
                  </a:lnTo>
                  <a:cubicBezTo>
                    <a:pt x="13192" y="2338264"/>
                    <a:pt x="19709" y="2302515"/>
                    <a:pt x="27588" y="2268308"/>
                  </a:cubicBezTo>
                  <a:lnTo>
                    <a:pt x="478656" y="310127"/>
                  </a:lnTo>
                  <a:lnTo>
                    <a:pt x="487133" y="264078"/>
                  </a:lnTo>
                  <a:cubicBezTo>
                    <a:pt x="523640" y="104752"/>
                    <a:pt x="585465" y="2"/>
                    <a:pt x="6555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innerShdw blurRad="63500" dist="101600" dir="16200000">
                <a:schemeClr val="accent1">
                  <a:lumMod val="60000"/>
                  <a:lumOff val="40000"/>
                  <a:alpha val="48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2B10289-9754-0EA6-5C41-21802EA89452}"/>
                </a:ext>
              </a:extLst>
            </p:cNvPr>
            <p:cNvGrpSpPr/>
            <p:nvPr/>
          </p:nvGrpSpPr>
          <p:grpSpPr>
            <a:xfrm>
              <a:off x="3190866" y="4683523"/>
              <a:ext cx="1473200" cy="1473351"/>
              <a:chOff x="3172978" y="1836672"/>
              <a:chExt cx="1473200" cy="1473351"/>
            </a:xfrm>
          </p:grpSpPr>
          <p:sp>
            <p:nvSpPr>
              <p:cNvPr id="84" name="Flowchart: Data 83">
                <a:extLst>
                  <a:ext uri="{FF2B5EF4-FFF2-40B4-BE49-F238E27FC236}">
                    <a16:creationId xmlns:a16="http://schemas.microsoft.com/office/drawing/2014/main" id="{E4247C72-85C2-3DE9-E0DE-1874EC7B2CDF}"/>
                  </a:ext>
                </a:extLst>
              </p:cNvPr>
              <p:cNvSpPr/>
              <p:nvPr/>
            </p:nvSpPr>
            <p:spPr>
              <a:xfrm>
                <a:off x="3172978" y="1836823"/>
                <a:ext cx="1473200" cy="1473200"/>
              </a:xfrm>
              <a:prstGeom prst="flowChartInputOutpu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en-GB" dirty="0">
                  <a:latin typeface="Corbel" panose="020B0503020204020204" pitchFamily="34" charset="0"/>
                </a:endParaRPr>
              </a:p>
            </p:txBody>
          </p:sp>
          <p:graphicFrame>
            <p:nvGraphicFramePr>
              <p:cNvPr id="85" name="Diagram 84">
                <a:extLst>
                  <a:ext uri="{FF2B5EF4-FFF2-40B4-BE49-F238E27FC236}">
                    <a16:creationId xmlns:a16="http://schemas.microsoft.com/office/drawing/2014/main" id="{10DA8C90-D130-657C-3E4B-F24047880C3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954989431"/>
                  </p:ext>
                </p:extLst>
              </p:nvPr>
            </p:nvGraphicFramePr>
            <p:xfrm>
              <a:off x="3217538" y="1836672"/>
              <a:ext cx="1384329" cy="14732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3" r:lo="rId24" r:qs="rId25" r:cs="rId26"/>
              </a:graphicData>
            </a:graphic>
          </p:graphicFrame>
        </p:grpSp>
        <p:sp>
          <p:nvSpPr>
            <p:cNvPr id="139" name="Rectangle 41">
              <a:extLst>
                <a:ext uri="{FF2B5EF4-FFF2-40B4-BE49-F238E27FC236}">
                  <a16:creationId xmlns:a16="http://schemas.microsoft.com/office/drawing/2014/main" id="{BC65671E-8116-C66D-7583-1F653F0A0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7088" y="6213972"/>
              <a:ext cx="2081768" cy="607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orbel" panose="020B0503020204020204" pitchFamily="34" charset="0"/>
                  <a:ea typeface="Helvetica Light" charset="0"/>
                  <a:cs typeface="Helvetica Light" charset="0"/>
                  <a:sym typeface="Montserrat-Regular" charset="0"/>
                </a:rPr>
                <a:t>Diana</a:t>
              </a:r>
            </a:p>
            <a:p>
              <a:pPr algn="ctr"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orbel" panose="020B0503020204020204" pitchFamily="34" charset="0"/>
                  <a:ea typeface="Helvetica Light" charset="0"/>
                  <a:cs typeface="Helvetica Light" charset="0"/>
                  <a:sym typeface="Montserrat-Regular" charset="0"/>
                </a:rPr>
                <a:t>PPT and Dashboard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2974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3" name="Rectangle 12"/>
          <p:cNvSpPr/>
          <p:nvPr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0" y="0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 34"/>
          <p:cNvSpPr/>
          <p:nvPr/>
        </p:nvSpPr>
        <p:spPr>
          <a:xfrm>
            <a:off x="1125838" y="1641164"/>
            <a:ext cx="11066162" cy="5255627"/>
          </a:xfrm>
          <a:custGeom>
            <a:avLst/>
            <a:gdLst/>
            <a:ahLst/>
            <a:cxnLst/>
            <a:rect l="l" t="t" r="r" b="b"/>
            <a:pathLst>
              <a:path w="11066162" h="5255627">
                <a:moveTo>
                  <a:pt x="2589691" y="0"/>
                </a:moveTo>
                <a:lnTo>
                  <a:pt x="11066162" y="4"/>
                </a:lnTo>
                <a:lnTo>
                  <a:pt x="11066162" y="5255627"/>
                </a:lnTo>
                <a:lnTo>
                  <a:pt x="0" y="5255627"/>
                </a:lnTo>
                <a:lnTo>
                  <a:pt x="1890779" y="664606"/>
                </a:lnTo>
                <a:lnTo>
                  <a:pt x="1924265" y="565922"/>
                </a:lnTo>
                <a:cubicBezTo>
                  <a:pt x="2068475" y="224486"/>
                  <a:pt x="2312694" y="4"/>
                  <a:pt x="2589691" y="0"/>
                </a:cubicBez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2" name="Freeform: Shape 37">
            <a:extLst>
              <a:ext uri="{FF2B5EF4-FFF2-40B4-BE49-F238E27FC236}">
                <a16:creationId xmlns:a16="http://schemas.microsoft.com/office/drawing/2014/main" id="{7133F817-8DBE-CBA6-6B04-C35FB95708A8}"/>
              </a:ext>
            </a:extLst>
          </p:cNvPr>
          <p:cNvSpPr/>
          <p:nvPr/>
        </p:nvSpPr>
        <p:spPr>
          <a:xfrm>
            <a:off x="2367800" y="1641165"/>
            <a:ext cx="5414102" cy="5305505"/>
          </a:xfrm>
          <a:custGeom>
            <a:avLst/>
            <a:gdLst>
              <a:gd name="connsiteX0" fmla="*/ 867067 w 3425754"/>
              <a:gd name="connsiteY0" fmla="*/ 0 h 3274738"/>
              <a:gd name="connsiteX1" fmla="*/ 3425754 w 3425754"/>
              <a:gd name="connsiteY1" fmla="*/ 2 h 3274738"/>
              <a:gd name="connsiteX2" fmla="*/ 3199249 w 3425754"/>
              <a:gd name="connsiteY2" fmla="*/ 424906 h 3274738"/>
              <a:gd name="connsiteX3" fmla="*/ 3185164 w 3425754"/>
              <a:gd name="connsiteY3" fmla="*/ 501416 h 3274738"/>
              <a:gd name="connsiteX4" fmla="*/ 2678214 w 3425754"/>
              <a:gd name="connsiteY4" fmla="*/ 3274738 h 3274738"/>
              <a:gd name="connsiteX5" fmla="*/ 0 w 3425754"/>
              <a:gd name="connsiteY5" fmla="*/ 3243561 h 3274738"/>
              <a:gd name="connsiteX6" fmla="*/ 10580 w 3425754"/>
              <a:gd name="connsiteY6" fmla="*/ 3141132 h 3274738"/>
              <a:gd name="connsiteX7" fmla="*/ 36487 w 3425754"/>
              <a:gd name="connsiteY7" fmla="*/ 3000021 h 3274738"/>
              <a:gd name="connsiteX8" fmla="*/ 633061 w 3425754"/>
              <a:gd name="connsiteY8" fmla="*/ 410168 h 3274738"/>
              <a:gd name="connsiteX9" fmla="*/ 644273 w 3425754"/>
              <a:gd name="connsiteY9" fmla="*/ 349264 h 3274738"/>
              <a:gd name="connsiteX10" fmla="*/ 867067 w 3425754"/>
              <a:gd name="connsiteY10" fmla="*/ 0 h 3274738"/>
              <a:gd name="connsiteX0" fmla="*/ 867067 w 3425754"/>
              <a:gd name="connsiteY0" fmla="*/ 0 h 3274738"/>
              <a:gd name="connsiteX1" fmla="*/ 3425754 w 3425754"/>
              <a:gd name="connsiteY1" fmla="*/ 2 h 3274738"/>
              <a:gd name="connsiteX2" fmla="*/ 3199249 w 3425754"/>
              <a:gd name="connsiteY2" fmla="*/ 424906 h 3274738"/>
              <a:gd name="connsiteX3" fmla="*/ 2678214 w 3425754"/>
              <a:gd name="connsiteY3" fmla="*/ 3274738 h 3274738"/>
              <a:gd name="connsiteX4" fmla="*/ 0 w 3425754"/>
              <a:gd name="connsiteY4" fmla="*/ 3243561 h 3274738"/>
              <a:gd name="connsiteX5" fmla="*/ 10580 w 3425754"/>
              <a:gd name="connsiteY5" fmla="*/ 3141132 h 3274738"/>
              <a:gd name="connsiteX6" fmla="*/ 36487 w 3425754"/>
              <a:gd name="connsiteY6" fmla="*/ 3000021 h 3274738"/>
              <a:gd name="connsiteX7" fmla="*/ 633061 w 3425754"/>
              <a:gd name="connsiteY7" fmla="*/ 410168 h 3274738"/>
              <a:gd name="connsiteX8" fmla="*/ 644273 w 3425754"/>
              <a:gd name="connsiteY8" fmla="*/ 349264 h 3274738"/>
              <a:gd name="connsiteX9" fmla="*/ 867067 w 3425754"/>
              <a:gd name="connsiteY9" fmla="*/ 0 h 3274738"/>
              <a:gd name="connsiteX0" fmla="*/ 867067 w 3425754"/>
              <a:gd name="connsiteY0" fmla="*/ 0 h 3274738"/>
              <a:gd name="connsiteX1" fmla="*/ 3425754 w 3425754"/>
              <a:gd name="connsiteY1" fmla="*/ 2 h 3274738"/>
              <a:gd name="connsiteX2" fmla="*/ 3199249 w 3425754"/>
              <a:gd name="connsiteY2" fmla="*/ 424906 h 3274738"/>
              <a:gd name="connsiteX3" fmla="*/ 2678214 w 3425754"/>
              <a:gd name="connsiteY3" fmla="*/ 3274738 h 3274738"/>
              <a:gd name="connsiteX4" fmla="*/ 0 w 3425754"/>
              <a:gd name="connsiteY4" fmla="*/ 3243561 h 3274738"/>
              <a:gd name="connsiteX5" fmla="*/ 10580 w 3425754"/>
              <a:gd name="connsiteY5" fmla="*/ 3141132 h 3274738"/>
              <a:gd name="connsiteX6" fmla="*/ 633061 w 3425754"/>
              <a:gd name="connsiteY6" fmla="*/ 410168 h 3274738"/>
              <a:gd name="connsiteX7" fmla="*/ 644273 w 3425754"/>
              <a:gd name="connsiteY7" fmla="*/ 349264 h 3274738"/>
              <a:gd name="connsiteX8" fmla="*/ 867067 w 3425754"/>
              <a:gd name="connsiteY8" fmla="*/ 0 h 3274738"/>
              <a:gd name="connsiteX0" fmla="*/ 867067 w 3425754"/>
              <a:gd name="connsiteY0" fmla="*/ 0 h 3274738"/>
              <a:gd name="connsiteX1" fmla="*/ 3425754 w 3425754"/>
              <a:gd name="connsiteY1" fmla="*/ 2 h 3274738"/>
              <a:gd name="connsiteX2" fmla="*/ 3199249 w 3425754"/>
              <a:gd name="connsiteY2" fmla="*/ 424906 h 3274738"/>
              <a:gd name="connsiteX3" fmla="*/ 2678214 w 3425754"/>
              <a:gd name="connsiteY3" fmla="*/ 3274738 h 3274738"/>
              <a:gd name="connsiteX4" fmla="*/ 0 w 3425754"/>
              <a:gd name="connsiteY4" fmla="*/ 3243561 h 3274738"/>
              <a:gd name="connsiteX5" fmla="*/ 633061 w 3425754"/>
              <a:gd name="connsiteY5" fmla="*/ 410168 h 3274738"/>
              <a:gd name="connsiteX6" fmla="*/ 644273 w 3425754"/>
              <a:gd name="connsiteY6" fmla="*/ 349264 h 3274738"/>
              <a:gd name="connsiteX7" fmla="*/ 867067 w 3425754"/>
              <a:gd name="connsiteY7" fmla="*/ 0 h 3274738"/>
              <a:gd name="connsiteX0" fmla="*/ 804715 w 3363402"/>
              <a:gd name="connsiteY0" fmla="*/ 0 h 3285129"/>
              <a:gd name="connsiteX1" fmla="*/ 3363402 w 3363402"/>
              <a:gd name="connsiteY1" fmla="*/ 2 h 3285129"/>
              <a:gd name="connsiteX2" fmla="*/ 3136897 w 3363402"/>
              <a:gd name="connsiteY2" fmla="*/ 424906 h 3285129"/>
              <a:gd name="connsiteX3" fmla="*/ 2615862 w 3363402"/>
              <a:gd name="connsiteY3" fmla="*/ 3274738 h 3285129"/>
              <a:gd name="connsiteX4" fmla="*/ 0 w 3363402"/>
              <a:gd name="connsiteY4" fmla="*/ 3285129 h 3285129"/>
              <a:gd name="connsiteX5" fmla="*/ 570709 w 3363402"/>
              <a:gd name="connsiteY5" fmla="*/ 410168 h 3285129"/>
              <a:gd name="connsiteX6" fmla="*/ 581921 w 3363402"/>
              <a:gd name="connsiteY6" fmla="*/ 349264 h 3285129"/>
              <a:gd name="connsiteX7" fmla="*/ 804715 w 3363402"/>
              <a:gd name="connsiteY7" fmla="*/ 0 h 3285129"/>
              <a:gd name="connsiteX0" fmla="*/ 825499 w 3384186"/>
              <a:gd name="connsiteY0" fmla="*/ 0 h 3295521"/>
              <a:gd name="connsiteX1" fmla="*/ 3384186 w 3384186"/>
              <a:gd name="connsiteY1" fmla="*/ 2 h 3295521"/>
              <a:gd name="connsiteX2" fmla="*/ 3157681 w 3384186"/>
              <a:gd name="connsiteY2" fmla="*/ 424906 h 3295521"/>
              <a:gd name="connsiteX3" fmla="*/ 2636646 w 3384186"/>
              <a:gd name="connsiteY3" fmla="*/ 3274738 h 3295521"/>
              <a:gd name="connsiteX4" fmla="*/ 0 w 3384186"/>
              <a:gd name="connsiteY4" fmla="*/ 3295521 h 3295521"/>
              <a:gd name="connsiteX5" fmla="*/ 591493 w 3384186"/>
              <a:gd name="connsiteY5" fmla="*/ 410168 h 3295521"/>
              <a:gd name="connsiteX6" fmla="*/ 602705 w 3384186"/>
              <a:gd name="connsiteY6" fmla="*/ 349264 h 3295521"/>
              <a:gd name="connsiteX7" fmla="*/ 825499 w 3384186"/>
              <a:gd name="connsiteY7" fmla="*/ 0 h 3295521"/>
              <a:gd name="connsiteX0" fmla="*/ 825499 w 3384186"/>
              <a:gd name="connsiteY0" fmla="*/ 0 h 3316306"/>
              <a:gd name="connsiteX1" fmla="*/ 3384186 w 3384186"/>
              <a:gd name="connsiteY1" fmla="*/ 2 h 3316306"/>
              <a:gd name="connsiteX2" fmla="*/ 3157681 w 3384186"/>
              <a:gd name="connsiteY2" fmla="*/ 424906 h 3316306"/>
              <a:gd name="connsiteX3" fmla="*/ 2636646 w 3384186"/>
              <a:gd name="connsiteY3" fmla="*/ 3316306 h 3316306"/>
              <a:gd name="connsiteX4" fmla="*/ 0 w 3384186"/>
              <a:gd name="connsiteY4" fmla="*/ 3295521 h 3316306"/>
              <a:gd name="connsiteX5" fmla="*/ 591493 w 3384186"/>
              <a:gd name="connsiteY5" fmla="*/ 410168 h 3316306"/>
              <a:gd name="connsiteX6" fmla="*/ 602705 w 3384186"/>
              <a:gd name="connsiteY6" fmla="*/ 349264 h 3316306"/>
              <a:gd name="connsiteX7" fmla="*/ 825499 w 3384186"/>
              <a:gd name="connsiteY7" fmla="*/ 0 h 3316306"/>
              <a:gd name="connsiteX0" fmla="*/ 825499 w 3384186"/>
              <a:gd name="connsiteY0" fmla="*/ 0 h 3316306"/>
              <a:gd name="connsiteX1" fmla="*/ 3384186 w 3384186"/>
              <a:gd name="connsiteY1" fmla="*/ 2 h 3316306"/>
              <a:gd name="connsiteX2" fmla="*/ 3157681 w 3384186"/>
              <a:gd name="connsiteY2" fmla="*/ 424906 h 3316306"/>
              <a:gd name="connsiteX3" fmla="*/ 2605470 w 3384186"/>
              <a:gd name="connsiteY3" fmla="*/ 3316306 h 3316306"/>
              <a:gd name="connsiteX4" fmla="*/ 0 w 3384186"/>
              <a:gd name="connsiteY4" fmla="*/ 3295521 h 3316306"/>
              <a:gd name="connsiteX5" fmla="*/ 591493 w 3384186"/>
              <a:gd name="connsiteY5" fmla="*/ 410168 h 3316306"/>
              <a:gd name="connsiteX6" fmla="*/ 602705 w 3384186"/>
              <a:gd name="connsiteY6" fmla="*/ 349264 h 3316306"/>
              <a:gd name="connsiteX7" fmla="*/ 825499 w 3384186"/>
              <a:gd name="connsiteY7" fmla="*/ 0 h 3316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84186" h="3316306">
                <a:moveTo>
                  <a:pt x="825499" y="0"/>
                </a:moveTo>
                <a:lnTo>
                  <a:pt x="3384186" y="2"/>
                </a:lnTo>
                <a:cubicBezTo>
                  <a:pt x="3289721" y="43264"/>
                  <a:pt x="3208776" y="201912"/>
                  <a:pt x="3157681" y="424906"/>
                </a:cubicBezTo>
                <a:lnTo>
                  <a:pt x="2605470" y="3316306"/>
                </a:lnTo>
                <a:lnTo>
                  <a:pt x="0" y="3295521"/>
                </a:lnTo>
                <a:lnTo>
                  <a:pt x="591493" y="410168"/>
                </a:lnTo>
                <a:lnTo>
                  <a:pt x="602705" y="349264"/>
                </a:lnTo>
                <a:cubicBezTo>
                  <a:pt x="650988" y="138543"/>
                  <a:pt x="732756" y="3"/>
                  <a:pt x="82549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graphicFrame>
        <p:nvGraphicFramePr>
          <p:cNvPr id="2" name="Diagram 1" hidden="1"/>
          <p:cNvGraphicFramePr/>
          <p:nvPr>
            <p:extLst>
              <p:ext uri="{D42A27DB-BD31-4B8C-83A1-F6EECF244321}">
                <p14:modId xmlns:p14="http://schemas.microsoft.com/office/powerpoint/2010/main" val="532662602"/>
              </p:ext>
            </p:extLst>
          </p:nvPr>
        </p:nvGraphicFramePr>
        <p:xfrm>
          <a:off x="3318520" y="1641164"/>
          <a:ext cx="6019800" cy="4013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Freeform 14">
            <a:extLst>
              <a:ext uri="{FF2B5EF4-FFF2-40B4-BE49-F238E27FC236}">
                <a16:creationId xmlns:a16="http://schemas.microsoft.com/office/drawing/2014/main" id="{F9EA5898-6B29-8469-7FAA-BBB3BAE98B31}"/>
              </a:ext>
            </a:extLst>
          </p:cNvPr>
          <p:cNvSpPr/>
          <p:nvPr/>
        </p:nvSpPr>
        <p:spPr>
          <a:xfrm rot="10800000">
            <a:off x="-23498" y="0"/>
            <a:ext cx="2365172" cy="1267327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26000"/>
              </a:schemeClr>
            </a:glow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8ECCE50-D344-19A0-0F50-F03EA32B9BF3}"/>
              </a:ext>
            </a:extLst>
          </p:cNvPr>
          <p:cNvSpPr txBox="1"/>
          <p:nvPr/>
        </p:nvSpPr>
        <p:spPr>
          <a:xfrm>
            <a:off x="2821709" y="279721"/>
            <a:ext cx="969835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DESCRIPTION Of how and why the Project</a:t>
            </a:r>
          </a:p>
        </p:txBody>
      </p:sp>
      <p:sp>
        <p:nvSpPr>
          <p:cNvPr id="36" name="Rectangle 41"/>
          <p:cNvSpPr>
            <a:spLocks/>
          </p:cNvSpPr>
          <p:nvPr/>
        </p:nvSpPr>
        <p:spPr bwMode="auto">
          <a:xfrm>
            <a:off x="8005637" y="2322709"/>
            <a:ext cx="3622908" cy="3942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XXXXXXXXXX</a:t>
            </a:r>
          </a:p>
          <a:p>
            <a:endParaRPr lang="en-US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rbel" panose="020B0503020204020204" pitchFamily="34" charset="0"/>
              <a:ea typeface="Helvetica Light" charset="0"/>
              <a:cs typeface="Helvetica Light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434553" y="1641165"/>
            <a:ext cx="5414102" cy="5305505"/>
            <a:chOff x="2434553" y="1641165"/>
            <a:chExt cx="5414102" cy="5305505"/>
          </a:xfrm>
        </p:grpSpPr>
        <p:sp>
          <p:nvSpPr>
            <p:cNvPr id="33" name="Freeform: Shape 37">
              <a:extLst>
                <a:ext uri="{FF2B5EF4-FFF2-40B4-BE49-F238E27FC236}">
                  <a16:creationId xmlns:a16="http://schemas.microsoft.com/office/drawing/2014/main" id="{7133F817-8DBE-CBA6-6B04-C35FB95708A8}"/>
                </a:ext>
              </a:extLst>
            </p:cNvPr>
            <p:cNvSpPr/>
            <p:nvPr/>
          </p:nvSpPr>
          <p:spPr>
            <a:xfrm>
              <a:off x="2434553" y="1641165"/>
              <a:ext cx="5414102" cy="5305505"/>
            </a:xfrm>
            <a:custGeom>
              <a:avLst/>
              <a:gdLst>
                <a:gd name="connsiteX0" fmla="*/ 867067 w 3425754"/>
                <a:gd name="connsiteY0" fmla="*/ 0 h 3274738"/>
                <a:gd name="connsiteX1" fmla="*/ 3425754 w 3425754"/>
                <a:gd name="connsiteY1" fmla="*/ 2 h 3274738"/>
                <a:gd name="connsiteX2" fmla="*/ 3199249 w 3425754"/>
                <a:gd name="connsiteY2" fmla="*/ 424906 h 3274738"/>
                <a:gd name="connsiteX3" fmla="*/ 3185164 w 3425754"/>
                <a:gd name="connsiteY3" fmla="*/ 501416 h 3274738"/>
                <a:gd name="connsiteX4" fmla="*/ 2678214 w 3425754"/>
                <a:gd name="connsiteY4" fmla="*/ 3274738 h 3274738"/>
                <a:gd name="connsiteX5" fmla="*/ 0 w 3425754"/>
                <a:gd name="connsiteY5" fmla="*/ 3243561 h 3274738"/>
                <a:gd name="connsiteX6" fmla="*/ 10580 w 3425754"/>
                <a:gd name="connsiteY6" fmla="*/ 3141132 h 3274738"/>
                <a:gd name="connsiteX7" fmla="*/ 36487 w 3425754"/>
                <a:gd name="connsiteY7" fmla="*/ 3000021 h 3274738"/>
                <a:gd name="connsiteX8" fmla="*/ 633061 w 3425754"/>
                <a:gd name="connsiteY8" fmla="*/ 410168 h 3274738"/>
                <a:gd name="connsiteX9" fmla="*/ 644273 w 3425754"/>
                <a:gd name="connsiteY9" fmla="*/ 349264 h 3274738"/>
                <a:gd name="connsiteX10" fmla="*/ 867067 w 3425754"/>
                <a:gd name="connsiteY10" fmla="*/ 0 h 3274738"/>
                <a:gd name="connsiteX0" fmla="*/ 867067 w 3425754"/>
                <a:gd name="connsiteY0" fmla="*/ 0 h 3274738"/>
                <a:gd name="connsiteX1" fmla="*/ 3425754 w 3425754"/>
                <a:gd name="connsiteY1" fmla="*/ 2 h 3274738"/>
                <a:gd name="connsiteX2" fmla="*/ 3199249 w 3425754"/>
                <a:gd name="connsiteY2" fmla="*/ 424906 h 3274738"/>
                <a:gd name="connsiteX3" fmla="*/ 2678214 w 3425754"/>
                <a:gd name="connsiteY3" fmla="*/ 3274738 h 3274738"/>
                <a:gd name="connsiteX4" fmla="*/ 0 w 3425754"/>
                <a:gd name="connsiteY4" fmla="*/ 3243561 h 3274738"/>
                <a:gd name="connsiteX5" fmla="*/ 10580 w 3425754"/>
                <a:gd name="connsiteY5" fmla="*/ 3141132 h 3274738"/>
                <a:gd name="connsiteX6" fmla="*/ 36487 w 3425754"/>
                <a:gd name="connsiteY6" fmla="*/ 3000021 h 3274738"/>
                <a:gd name="connsiteX7" fmla="*/ 633061 w 3425754"/>
                <a:gd name="connsiteY7" fmla="*/ 410168 h 3274738"/>
                <a:gd name="connsiteX8" fmla="*/ 644273 w 3425754"/>
                <a:gd name="connsiteY8" fmla="*/ 349264 h 3274738"/>
                <a:gd name="connsiteX9" fmla="*/ 867067 w 3425754"/>
                <a:gd name="connsiteY9" fmla="*/ 0 h 3274738"/>
                <a:gd name="connsiteX0" fmla="*/ 867067 w 3425754"/>
                <a:gd name="connsiteY0" fmla="*/ 0 h 3274738"/>
                <a:gd name="connsiteX1" fmla="*/ 3425754 w 3425754"/>
                <a:gd name="connsiteY1" fmla="*/ 2 h 3274738"/>
                <a:gd name="connsiteX2" fmla="*/ 3199249 w 3425754"/>
                <a:gd name="connsiteY2" fmla="*/ 424906 h 3274738"/>
                <a:gd name="connsiteX3" fmla="*/ 2678214 w 3425754"/>
                <a:gd name="connsiteY3" fmla="*/ 3274738 h 3274738"/>
                <a:gd name="connsiteX4" fmla="*/ 0 w 3425754"/>
                <a:gd name="connsiteY4" fmla="*/ 3243561 h 3274738"/>
                <a:gd name="connsiteX5" fmla="*/ 10580 w 3425754"/>
                <a:gd name="connsiteY5" fmla="*/ 3141132 h 3274738"/>
                <a:gd name="connsiteX6" fmla="*/ 633061 w 3425754"/>
                <a:gd name="connsiteY6" fmla="*/ 410168 h 3274738"/>
                <a:gd name="connsiteX7" fmla="*/ 644273 w 3425754"/>
                <a:gd name="connsiteY7" fmla="*/ 349264 h 3274738"/>
                <a:gd name="connsiteX8" fmla="*/ 867067 w 3425754"/>
                <a:gd name="connsiteY8" fmla="*/ 0 h 3274738"/>
                <a:gd name="connsiteX0" fmla="*/ 867067 w 3425754"/>
                <a:gd name="connsiteY0" fmla="*/ 0 h 3274738"/>
                <a:gd name="connsiteX1" fmla="*/ 3425754 w 3425754"/>
                <a:gd name="connsiteY1" fmla="*/ 2 h 3274738"/>
                <a:gd name="connsiteX2" fmla="*/ 3199249 w 3425754"/>
                <a:gd name="connsiteY2" fmla="*/ 424906 h 3274738"/>
                <a:gd name="connsiteX3" fmla="*/ 2678214 w 3425754"/>
                <a:gd name="connsiteY3" fmla="*/ 3274738 h 3274738"/>
                <a:gd name="connsiteX4" fmla="*/ 0 w 3425754"/>
                <a:gd name="connsiteY4" fmla="*/ 3243561 h 3274738"/>
                <a:gd name="connsiteX5" fmla="*/ 633061 w 3425754"/>
                <a:gd name="connsiteY5" fmla="*/ 410168 h 3274738"/>
                <a:gd name="connsiteX6" fmla="*/ 644273 w 3425754"/>
                <a:gd name="connsiteY6" fmla="*/ 349264 h 3274738"/>
                <a:gd name="connsiteX7" fmla="*/ 867067 w 3425754"/>
                <a:gd name="connsiteY7" fmla="*/ 0 h 3274738"/>
                <a:gd name="connsiteX0" fmla="*/ 804715 w 3363402"/>
                <a:gd name="connsiteY0" fmla="*/ 0 h 3285129"/>
                <a:gd name="connsiteX1" fmla="*/ 3363402 w 3363402"/>
                <a:gd name="connsiteY1" fmla="*/ 2 h 3285129"/>
                <a:gd name="connsiteX2" fmla="*/ 3136897 w 3363402"/>
                <a:gd name="connsiteY2" fmla="*/ 424906 h 3285129"/>
                <a:gd name="connsiteX3" fmla="*/ 2615862 w 3363402"/>
                <a:gd name="connsiteY3" fmla="*/ 3274738 h 3285129"/>
                <a:gd name="connsiteX4" fmla="*/ 0 w 3363402"/>
                <a:gd name="connsiteY4" fmla="*/ 3285129 h 3285129"/>
                <a:gd name="connsiteX5" fmla="*/ 570709 w 3363402"/>
                <a:gd name="connsiteY5" fmla="*/ 410168 h 3285129"/>
                <a:gd name="connsiteX6" fmla="*/ 581921 w 3363402"/>
                <a:gd name="connsiteY6" fmla="*/ 349264 h 3285129"/>
                <a:gd name="connsiteX7" fmla="*/ 804715 w 3363402"/>
                <a:gd name="connsiteY7" fmla="*/ 0 h 3285129"/>
                <a:gd name="connsiteX0" fmla="*/ 825499 w 3384186"/>
                <a:gd name="connsiteY0" fmla="*/ 0 h 3295521"/>
                <a:gd name="connsiteX1" fmla="*/ 3384186 w 3384186"/>
                <a:gd name="connsiteY1" fmla="*/ 2 h 3295521"/>
                <a:gd name="connsiteX2" fmla="*/ 3157681 w 3384186"/>
                <a:gd name="connsiteY2" fmla="*/ 424906 h 3295521"/>
                <a:gd name="connsiteX3" fmla="*/ 2636646 w 3384186"/>
                <a:gd name="connsiteY3" fmla="*/ 3274738 h 3295521"/>
                <a:gd name="connsiteX4" fmla="*/ 0 w 3384186"/>
                <a:gd name="connsiteY4" fmla="*/ 3295521 h 3295521"/>
                <a:gd name="connsiteX5" fmla="*/ 591493 w 3384186"/>
                <a:gd name="connsiteY5" fmla="*/ 410168 h 3295521"/>
                <a:gd name="connsiteX6" fmla="*/ 602705 w 3384186"/>
                <a:gd name="connsiteY6" fmla="*/ 349264 h 3295521"/>
                <a:gd name="connsiteX7" fmla="*/ 825499 w 3384186"/>
                <a:gd name="connsiteY7" fmla="*/ 0 h 3295521"/>
                <a:gd name="connsiteX0" fmla="*/ 825499 w 3384186"/>
                <a:gd name="connsiteY0" fmla="*/ 0 h 3316306"/>
                <a:gd name="connsiteX1" fmla="*/ 3384186 w 3384186"/>
                <a:gd name="connsiteY1" fmla="*/ 2 h 3316306"/>
                <a:gd name="connsiteX2" fmla="*/ 3157681 w 3384186"/>
                <a:gd name="connsiteY2" fmla="*/ 424906 h 3316306"/>
                <a:gd name="connsiteX3" fmla="*/ 2636646 w 3384186"/>
                <a:gd name="connsiteY3" fmla="*/ 3316306 h 3316306"/>
                <a:gd name="connsiteX4" fmla="*/ 0 w 3384186"/>
                <a:gd name="connsiteY4" fmla="*/ 3295521 h 3316306"/>
                <a:gd name="connsiteX5" fmla="*/ 591493 w 3384186"/>
                <a:gd name="connsiteY5" fmla="*/ 410168 h 3316306"/>
                <a:gd name="connsiteX6" fmla="*/ 602705 w 3384186"/>
                <a:gd name="connsiteY6" fmla="*/ 349264 h 3316306"/>
                <a:gd name="connsiteX7" fmla="*/ 825499 w 3384186"/>
                <a:gd name="connsiteY7" fmla="*/ 0 h 3316306"/>
                <a:gd name="connsiteX0" fmla="*/ 825499 w 3384186"/>
                <a:gd name="connsiteY0" fmla="*/ 0 h 3316306"/>
                <a:gd name="connsiteX1" fmla="*/ 3384186 w 3384186"/>
                <a:gd name="connsiteY1" fmla="*/ 2 h 3316306"/>
                <a:gd name="connsiteX2" fmla="*/ 3157681 w 3384186"/>
                <a:gd name="connsiteY2" fmla="*/ 424906 h 3316306"/>
                <a:gd name="connsiteX3" fmla="*/ 2605470 w 3384186"/>
                <a:gd name="connsiteY3" fmla="*/ 3316306 h 3316306"/>
                <a:gd name="connsiteX4" fmla="*/ 0 w 3384186"/>
                <a:gd name="connsiteY4" fmla="*/ 3295521 h 3316306"/>
                <a:gd name="connsiteX5" fmla="*/ 591493 w 3384186"/>
                <a:gd name="connsiteY5" fmla="*/ 410168 h 3316306"/>
                <a:gd name="connsiteX6" fmla="*/ 602705 w 3384186"/>
                <a:gd name="connsiteY6" fmla="*/ 349264 h 3316306"/>
                <a:gd name="connsiteX7" fmla="*/ 825499 w 3384186"/>
                <a:gd name="connsiteY7" fmla="*/ 0 h 3316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84186" h="3316306">
                  <a:moveTo>
                    <a:pt x="825499" y="0"/>
                  </a:moveTo>
                  <a:lnTo>
                    <a:pt x="3384186" y="2"/>
                  </a:lnTo>
                  <a:cubicBezTo>
                    <a:pt x="3289721" y="43264"/>
                    <a:pt x="3208776" y="201912"/>
                    <a:pt x="3157681" y="424906"/>
                  </a:cubicBezTo>
                  <a:lnTo>
                    <a:pt x="2605470" y="3316306"/>
                  </a:lnTo>
                  <a:lnTo>
                    <a:pt x="0" y="3295521"/>
                  </a:lnTo>
                  <a:lnTo>
                    <a:pt x="591493" y="410168"/>
                  </a:lnTo>
                  <a:lnTo>
                    <a:pt x="602705" y="349264"/>
                  </a:lnTo>
                  <a:cubicBezTo>
                    <a:pt x="650988" y="138543"/>
                    <a:pt x="732756" y="3"/>
                    <a:pt x="8254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innerShdw blurRad="63500" dist="101600" dir="16200000">
                <a:schemeClr val="tx2">
                  <a:alpha val="48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  <p:graphicFrame>
          <p:nvGraphicFramePr>
            <p:cNvPr id="37" name="Diagram 36">
              <a:extLst>
                <a:ext uri="{FF2B5EF4-FFF2-40B4-BE49-F238E27FC236}">
                  <a16:creationId xmlns:a16="http://schemas.microsoft.com/office/drawing/2014/main" id="{10DA8C90-D130-657C-3E4B-F24047880C3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604591058"/>
                </p:ext>
              </p:extLst>
            </p:nvPr>
          </p:nvGraphicFramePr>
          <p:xfrm>
            <a:off x="2893458" y="2069387"/>
            <a:ext cx="4243157" cy="451555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164917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1" name="Rectangle 20"/>
          <p:cNvSpPr/>
          <p:nvPr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0" y="0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5B3D4ABD-5C61-44F4-61DB-364095A33D95}"/>
              </a:ext>
            </a:extLst>
          </p:cNvPr>
          <p:cNvSpPr/>
          <p:nvPr/>
        </p:nvSpPr>
        <p:spPr>
          <a:xfrm>
            <a:off x="1370122" y="2090571"/>
            <a:ext cx="4070230" cy="3979013"/>
          </a:xfrm>
          <a:custGeom>
            <a:avLst/>
            <a:gdLst>
              <a:gd name="connsiteX0" fmla="*/ 867067 w 4070230"/>
              <a:gd name="connsiteY0" fmla="*/ 0 h 3979013"/>
              <a:gd name="connsiteX1" fmla="*/ 3467002 w 4070230"/>
              <a:gd name="connsiteY1" fmla="*/ 3 h 3979013"/>
              <a:gd name="connsiteX2" fmla="*/ 3460277 w 4070230"/>
              <a:gd name="connsiteY2" fmla="*/ 9257 h 3979013"/>
              <a:gd name="connsiteX3" fmla="*/ 3365552 w 4070230"/>
              <a:gd name="connsiteY3" fmla="*/ 262908 h 3979013"/>
              <a:gd name="connsiteX4" fmla="*/ 3354340 w 4070230"/>
              <a:gd name="connsiteY4" fmla="*/ 323812 h 3979013"/>
              <a:gd name="connsiteX5" fmla="*/ 2757766 w 4070230"/>
              <a:gd name="connsiteY5" fmla="*/ 2913665 h 3979013"/>
              <a:gd name="connsiteX6" fmla="*/ 2731860 w 4070230"/>
              <a:gd name="connsiteY6" fmla="*/ 3054776 h 3979013"/>
              <a:gd name="connsiteX7" fmla="*/ 2721279 w 4070230"/>
              <a:gd name="connsiteY7" fmla="*/ 3157205 h 3979013"/>
              <a:gd name="connsiteX8" fmla="*/ 4070230 w 4070230"/>
              <a:gd name="connsiteY8" fmla="*/ 3157205 h 3979013"/>
              <a:gd name="connsiteX9" fmla="*/ 4070230 w 4070230"/>
              <a:gd name="connsiteY9" fmla="*/ 3979013 h 3979013"/>
              <a:gd name="connsiteX10" fmla="*/ 0 w 4070230"/>
              <a:gd name="connsiteY10" fmla="*/ 3979013 h 3979013"/>
              <a:gd name="connsiteX11" fmla="*/ 10580 w 4070230"/>
              <a:gd name="connsiteY11" fmla="*/ 3853359 h 3979013"/>
              <a:gd name="connsiteX12" fmla="*/ 36488 w 4070230"/>
              <a:gd name="connsiteY12" fmla="*/ 3680252 h 3979013"/>
              <a:gd name="connsiteX13" fmla="*/ 633061 w 4070230"/>
              <a:gd name="connsiteY13" fmla="*/ 503171 h 3979013"/>
              <a:gd name="connsiteX14" fmla="*/ 644273 w 4070230"/>
              <a:gd name="connsiteY14" fmla="*/ 428457 h 3979013"/>
              <a:gd name="connsiteX15" fmla="*/ 867067 w 4070230"/>
              <a:gd name="connsiteY15" fmla="*/ 0 h 3979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70230" h="3979013">
                <a:moveTo>
                  <a:pt x="867067" y="0"/>
                </a:moveTo>
                <a:lnTo>
                  <a:pt x="3467002" y="3"/>
                </a:lnTo>
                <a:lnTo>
                  <a:pt x="3460277" y="9257"/>
                </a:lnTo>
                <a:cubicBezTo>
                  <a:pt x="3422206" y="70232"/>
                  <a:pt x="3389694" y="157548"/>
                  <a:pt x="3365552" y="262908"/>
                </a:cubicBezTo>
                <a:lnTo>
                  <a:pt x="3354340" y="323812"/>
                </a:lnTo>
                <a:lnTo>
                  <a:pt x="2757766" y="2913665"/>
                </a:lnTo>
                <a:cubicBezTo>
                  <a:pt x="2747345" y="2958906"/>
                  <a:pt x="2738726" y="3006187"/>
                  <a:pt x="2731860" y="3054776"/>
                </a:cubicBezTo>
                <a:lnTo>
                  <a:pt x="2721279" y="3157205"/>
                </a:lnTo>
                <a:lnTo>
                  <a:pt x="4070230" y="3157205"/>
                </a:lnTo>
                <a:lnTo>
                  <a:pt x="4070230" y="3979013"/>
                </a:lnTo>
                <a:lnTo>
                  <a:pt x="0" y="3979013"/>
                </a:lnTo>
                <a:lnTo>
                  <a:pt x="10580" y="3853359"/>
                </a:lnTo>
                <a:cubicBezTo>
                  <a:pt x="17447" y="3793753"/>
                  <a:pt x="26066" y="3735751"/>
                  <a:pt x="36488" y="3680252"/>
                </a:cubicBezTo>
                <a:lnTo>
                  <a:pt x="633061" y="503171"/>
                </a:lnTo>
                <a:lnTo>
                  <a:pt x="644273" y="428457"/>
                </a:lnTo>
                <a:cubicBezTo>
                  <a:pt x="692556" y="169957"/>
                  <a:pt x="774325" y="3"/>
                  <a:pt x="867067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7133F817-8DBE-CBA6-6B04-C35FB95708A8}"/>
              </a:ext>
            </a:extLst>
          </p:cNvPr>
          <p:cNvSpPr/>
          <p:nvPr/>
        </p:nvSpPr>
        <p:spPr>
          <a:xfrm>
            <a:off x="3922062" y="2090571"/>
            <a:ext cx="4070229" cy="3243561"/>
          </a:xfrm>
          <a:custGeom>
            <a:avLst/>
            <a:gdLst>
              <a:gd name="connsiteX0" fmla="*/ 867067 w 4070229"/>
              <a:gd name="connsiteY0" fmla="*/ 0 h 3243561"/>
              <a:gd name="connsiteX1" fmla="*/ 4070229 w 4070229"/>
              <a:gd name="connsiteY1" fmla="*/ 3 h 3243561"/>
              <a:gd name="connsiteX2" fmla="*/ 4070229 w 4070229"/>
              <a:gd name="connsiteY2" fmla="*/ 567 h 3243561"/>
              <a:gd name="connsiteX3" fmla="*/ 3558037 w 4070229"/>
              <a:gd name="connsiteY3" fmla="*/ 567 h 3243561"/>
              <a:gd name="connsiteX4" fmla="*/ 3335243 w 4070229"/>
              <a:gd name="connsiteY4" fmla="*/ 337946 h 3243561"/>
              <a:gd name="connsiteX5" fmla="*/ 3324031 w 4070229"/>
              <a:gd name="connsiteY5" fmla="*/ 396778 h 3243561"/>
              <a:gd name="connsiteX6" fmla="*/ 2727458 w 4070229"/>
              <a:gd name="connsiteY6" fmla="*/ 2898503 h 3243561"/>
              <a:gd name="connsiteX7" fmla="*/ 2701550 w 4070229"/>
              <a:gd name="connsiteY7" fmla="*/ 3034813 h 3243561"/>
              <a:gd name="connsiteX8" fmla="*/ 2690970 w 4070229"/>
              <a:gd name="connsiteY8" fmla="*/ 3133756 h 3243561"/>
              <a:gd name="connsiteX9" fmla="*/ 4070229 w 4070229"/>
              <a:gd name="connsiteY9" fmla="*/ 3133756 h 3243561"/>
              <a:gd name="connsiteX10" fmla="*/ 4070229 w 4070229"/>
              <a:gd name="connsiteY10" fmla="*/ 3243561 h 3243561"/>
              <a:gd name="connsiteX11" fmla="*/ 0 w 4070229"/>
              <a:gd name="connsiteY11" fmla="*/ 3243561 h 3243561"/>
              <a:gd name="connsiteX12" fmla="*/ 10580 w 4070229"/>
              <a:gd name="connsiteY12" fmla="*/ 3141132 h 3243561"/>
              <a:gd name="connsiteX13" fmla="*/ 36487 w 4070229"/>
              <a:gd name="connsiteY13" fmla="*/ 3000021 h 3243561"/>
              <a:gd name="connsiteX14" fmla="*/ 633061 w 4070229"/>
              <a:gd name="connsiteY14" fmla="*/ 410168 h 3243561"/>
              <a:gd name="connsiteX15" fmla="*/ 644273 w 4070229"/>
              <a:gd name="connsiteY15" fmla="*/ 349264 h 3243561"/>
              <a:gd name="connsiteX16" fmla="*/ 867067 w 4070229"/>
              <a:gd name="connsiteY16" fmla="*/ 0 h 3243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070229" h="3243561">
                <a:moveTo>
                  <a:pt x="867067" y="0"/>
                </a:moveTo>
                <a:lnTo>
                  <a:pt x="4070229" y="3"/>
                </a:lnTo>
                <a:lnTo>
                  <a:pt x="4070229" y="567"/>
                </a:lnTo>
                <a:lnTo>
                  <a:pt x="3558037" y="567"/>
                </a:lnTo>
                <a:cubicBezTo>
                  <a:pt x="3465295" y="569"/>
                  <a:pt x="3383527" y="134396"/>
                  <a:pt x="3335243" y="337946"/>
                </a:cubicBezTo>
                <a:lnTo>
                  <a:pt x="3324031" y="396778"/>
                </a:lnTo>
                <a:lnTo>
                  <a:pt x="2727458" y="2898503"/>
                </a:lnTo>
                <a:cubicBezTo>
                  <a:pt x="2717036" y="2942205"/>
                  <a:pt x="2708417" y="2987877"/>
                  <a:pt x="2701550" y="3034813"/>
                </a:cubicBezTo>
                <a:lnTo>
                  <a:pt x="2690970" y="3133756"/>
                </a:lnTo>
                <a:lnTo>
                  <a:pt x="4070229" y="3133756"/>
                </a:lnTo>
                <a:lnTo>
                  <a:pt x="4070229" y="3243561"/>
                </a:lnTo>
                <a:lnTo>
                  <a:pt x="0" y="3243561"/>
                </a:lnTo>
                <a:lnTo>
                  <a:pt x="10580" y="3141132"/>
                </a:lnTo>
                <a:cubicBezTo>
                  <a:pt x="17447" y="3092543"/>
                  <a:pt x="26066" y="3045262"/>
                  <a:pt x="36487" y="3000021"/>
                </a:cubicBezTo>
                <a:lnTo>
                  <a:pt x="633061" y="410168"/>
                </a:lnTo>
                <a:lnTo>
                  <a:pt x="644273" y="349264"/>
                </a:lnTo>
                <a:cubicBezTo>
                  <a:pt x="692556" y="138543"/>
                  <a:pt x="774324" y="3"/>
                  <a:pt x="867067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9405027-3B0D-6651-B6FA-4AD115C95B9F}"/>
              </a:ext>
            </a:extLst>
          </p:cNvPr>
          <p:cNvSpPr/>
          <p:nvPr/>
        </p:nvSpPr>
        <p:spPr>
          <a:xfrm>
            <a:off x="6484204" y="2090571"/>
            <a:ext cx="4070230" cy="3133189"/>
          </a:xfrm>
          <a:custGeom>
            <a:avLst/>
            <a:gdLst>
              <a:gd name="connsiteX0" fmla="*/ 867067 w 4070230"/>
              <a:gd name="connsiteY0" fmla="*/ 0 h 3133189"/>
              <a:gd name="connsiteX1" fmla="*/ 3616816 w 4070230"/>
              <a:gd name="connsiteY1" fmla="*/ 2 h 3133189"/>
              <a:gd name="connsiteX2" fmla="*/ 3592794 w 4070230"/>
              <a:gd name="connsiteY2" fmla="*/ 5704 h 3133189"/>
              <a:gd name="connsiteX3" fmla="*/ 3584306 w 4070230"/>
              <a:gd name="connsiteY3" fmla="*/ 11557 h 3133189"/>
              <a:gd name="connsiteX4" fmla="*/ 3385471 w 4070230"/>
              <a:gd name="connsiteY4" fmla="*/ 11557 h 3133189"/>
              <a:gd name="connsiteX5" fmla="*/ 3229013 w 4070230"/>
              <a:gd name="connsiteY5" fmla="*/ 324546 h 3133189"/>
              <a:gd name="connsiteX6" fmla="*/ 3221140 w 4070230"/>
              <a:gd name="connsiteY6" fmla="*/ 379125 h 3133189"/>
              <a:gd name="connsiteX7" fmla="*/ 2802194 w 4070230"/>
              <a:gd name="connsiteY7" fmla="*/ 2699991 h 3133189"/>
              <a:gd name="connsiteX8" fmla="*/ 2784001 w 4070230"/>
              <a:gd name="connsiteY8" fmla="*/ 2826447 h 3133189"/>
              <a:gd name="connsiteX9" fmla="*/ 2776571 w 4070230"/>
              <a:gd name="connsiteY9" fmla="*/ 2918237 h 3133189"/>
              <a:gd name="connsiteX10" fmla="*/ 4070230 w 4070230"/>
              <a:gd name="connsiteY10" fmla="*/ 2918237 h 3133189"/>
              <a:gd name="connsiteX11" fmla="*/ 4070230 w 4070230"/>
              <a:gd name="connsiteY11" fmla="*/ 3133189 h 3133189"/>
              <a:gd name="connsiteX12" fmla="*/ 0 w 4070230"/>
              <a:gd name="connsiteY12" fmla="*/ 3133189 h 3133189"/>
              <a:gd name="connsiteX13" fmla="*/ 10580 w 4070230"/>
              <a:gd name="connsiteY13" fmla="*/ 3034246 h 3133189"/>
              <a:gd name="connsiteX14" fmla="*/ 36488 w 4070230"/>
              <a:gd name="connsiteY14" fmla="*/ 2897936 h 3133189"/>
              <a:gd name="connsiteX15" fmla="*/ 633061 w 4070230"/>
              <a:gd name="connsiteY15" fmla="*/ 396211 h 3133189"/>
              <a:gd name="connsiteX16" fmla="*/ 644273 w 4070230"/>
              <a:gd name="connsiteY16" fmla="*/ 337379 h 3133189"/>
              <a:gd name="connsiteX17" fmla="*/ 867067 w 4070230"/>
              <a:gd name="connsiteY17" fmla="*/ 0 h 313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070230" h="3133189">
                <a:moveTo>
                  <a:pt x="867067" y="0"/>
                </a:moveTo>
                <a:lnTo>
                  <a:pt x="3616816" y="2"/>
                </a:lnTo>
                <a:lnTo>
                  <a:pt x="3592794" y="5704"/>
                </a:lnTo>
                <a:lnTo>
                  <a:pt x="3584306" y="11557"/>
                </a:lnTo>
                <a:lnTo>
                  <a:pt x="3385471" y="11557"/>
                </a:lnTo>
                <a:cubicBezTo>
                  <a:pt x="3320343" y="11559"/>
                  <a:pt x="3262921" y="135711"/>
                  <a:pt x="3229013" y="324546"/>
                </a:cubicBezTo>
                <a:lnTo>
                  <a:pt x="3221140" y="379125"/>
                </a:lnTo>
                <a:lnTo>
                  <a:pt x="2802194" y="2699991"/>
                </a:lnTo>
                <a:cubicBezTo>
                  <a:pt x="2794876" y="2740534"/>
                  <a:pt x="2788823" y="2782904"/>
                  <a:pt x="2784001" y="2826447"/>
                </a:cubicBezTo>
                <a:lnTo>
                  <a:pt x="2776571" y="2918237"/>
                </a:lnTo>
                <a:lnTo>
                  <a:pt x="4070230" y="2918237"/>
                </a:lnTo>
                <a:lnTo>
                  <a:pt x="4070230" y="3133189"/>
                </a:lnTo>
                <a:lnTo>
                  <a:pt x="0" y="3133189"/>
                </a:lnTo>
                <a:lnTo>
                  <a:pt x="10580" y="3034246"/>
                </a:lnTo>
                <a:cubicBezTo>
                  <a:pt x="17447" y="2987310"/>
                  <a:pt x="26066" y="2941638"/>
                  <a:pt x="36488" y="2897936"/>
                </a:cubicBezTo>
                <a:lnTo>
                  <a:pt x="633061" y="396211"/>
                </a:lnTo>
                <a:lnTo>
                  <a:pt x="644273" y="337379"/>
                </a:lnTo>
                <a:cubicBezTo>
                  <a:pt x="692557" y="133829"/>
                  <a:pt x="774325" y="2"/>
                  <a:pt x="8670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53" name="Freeform 52"/>
          <p:cNvSpPr/>
          <p:nvPr/>
        </p:nvSpPr>
        <p:spPr>
          <a:xfrm>
            <a:off x="9201823" y="2090571"/>
            <a:ext cx="3089685" cy="2906680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7308901"/>
              <a:gd name="connsiteY0" fmla="*/ 0 h 3949031"/>
              <a:gd name="connsiteX1" fmla="*/ 7308901 w 7308901"/>
              <a:gd name="connsiteY1" fmla="*/ 3 h 3949031"/>
              <a:gd name="connsiteX2" fmla="*/ 6785811 w 7308901"/>
              <a:gd name="connsiteY2" fmla="*/ 3949031 h 3949031"/>
              <a:gd name="connsiteX3" fmla="*/ 0 w 7308901"/>
              <a:gd name="connsiteY3" fmla="*/ 3949031 h 3949031"/>
              <a:gd name="connsiteX4" fmla="*/ 17639 w 7308901"/>
              <a:gd name="connsiteY4" fmla="*/ 3824324 h 3949031"/>
              <a:gd name="connsiteX5" fmla="*/ 60831 w 7308901"/>
              <a:gd name="connsiteY5" fmla="*/ 3652521 h 3949031"/>
              <a:gd name="connsiteX6" fmla="*/ 1055427 w 7308901"/>
              <a:gd name="connsiteY6" fmla="*/ 499379 h 3949031"/>
              <a:gd name="connsiteX7" fmla="*/ 1074119 w 7308901"/>
              <a:gd name="connsiteY7" fmla="*/ 425228 h 3949031"/>
              <a:gd name="connsiteX8" fmla="*/ 1445558 w 7308901"/>
              <a:gd name="connsiteY8" fmla="*/ 0 h 3949031"/>
              <a:gd name="connsiteX0" fmla="*/ 1445558 w 7335056"/>
              <a:gd name="connsiteY0" fmla="*/ 0 h 3949031"/>
              <a:gd name="connsiteX1" fmla="*/ 7308901 w 7335056"/>
              <a:gd name="connsiteY1" fmla="*/ 3 h 3949031"/>
              <a:gd name="connsiteX2" fmla="*/ 7335056 w 7335056"/>
              <a:gd name="connsiteY2" fmla="*/ 3949031 h 3949031"/>
              <a:gd name="connsiteX3" fmla="*/ 0 w 7335056"/>
              <a:gd name="connsiteY3" fmla="*/ 3949031 h 3949031"/>
              <a:gd name="connsiteX4" fmla="*/ 17639 w 7335056"/>
              <a:gd name="connsiteY4" fmla="*/ 3824324 h 3949031"/>
              <a:gd name="connsiteX5" fmla="*/ 60831 w 7335056"/>
              <a:gd name="connsiteY5" fmla="*/ 3652521 h 3949031"/>
              <a:gd name="connsiteX6" fmla="*/ 1055427 w 7335056"/>
              <a:gd name="connsiteY6" fmla="*/ 499379 h 3949031"/>
              <a:gd name="connsiteX7" fmla="*/ 1074119 w 7335056"/>
              <a:gd name="connsiteY7" fmla="*/ 425228 h 3949031"/>
              <a:gd name="connsiteX8" fmla="*/ 1445558 w 7335056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35056" h="3949031">
                <a:moveTo>
                  <a:pt x="1445558" y="0"/>
                </a:moveTo>
                <a:lnTo>
                  <a:pt x="7308901" y="3"/>
                </a:lnTo>
                <a:lnTo>
                  <a:pt x="7335056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DCB650-662F-EBD9-5D24-8822EF26A289}"/>
              </a:ext>
            </a:extLst>
          </p:cNvPr>
          <p:cNvSpPr/>
          <p:nvPr/>
        </p:nvSpPr>
        <p:spPr>
          <a:xfrm>
            <a:off x="325376" y="4816288"/>
            <a:ext cx="11862039" cy="2096842"/>
          </a:xfrm>
          <a:custGeom>
            <a:avLst/>
            <a:gdLst>
              <a:gd name="connsiteX0" fmla="*/ 11862039 w 11862039"/>
              <a:gd name="connsiteY0" fmla="*/ 0 h 2096842"/>
              <a:gd name="connsiteX1" fmla="*/ 11862039 w 11862039"/>
              <a:gd name="connsiteY1" fmla="*/ 2096842 h 2096842"/>
              <a:gd name="connsiteX2" fmla="*/ 0 w 11862039"/>
              <a:gd name="connsiteY2" fmla="*/ 2096842 h 2096842"/>
              <a:gd name="connsiteX3" fmla="*/ 713769 w 11862039"/>
              <a:gd name="connsiteY3" fmla="*/ 310337 h 2096842"/>
              <a:gd name="connsiteX4" fmla="*/ 728246 w 11862039"/>
              <a:gd name="connsiteY4" fmla="*/ 266357 h 2096842"/>
              <a:gd name="connsiteX5" fmla="*/ 1015934 w 11862039"/>
              <a:gd name="connsiteY5" fmla="*/ 14150 h 2096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62039" h="2096842">
                <a:moveTo>
                  <a:pt x="11862039" y="0"/>
                </a:moveTo>
                <a:lnTo>
                  <a:pt x="11862039" y="2096842"/>
                </a:lnTo>
                <a:lnTo>
                  <a:pt x="0" y="2096842"/>
                </a:lnTo>
                <a:lnTo>
                  <a:pt x="713769" y="310337"/>
                </a:lnTo>
                <a:lnTo>
                  <a:pt x="728246" y="266357"/>
                </a:lnTo>
                <a:cubicBezTo>
                  <a:pt x="790593" y="114194"/>
                  <a:pt x="896178" y="14152"/>
                  <a:pt x="1015934" y="1415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249" y="2994614"/>
            <a:ext cx="1090462" cy="109046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461" y="3133319"/>
            <a:ext cx="915934" cy="91593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306" y="3062799"/>
            <a:ext cx="1056978" cy="105697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437" y="2960721"/>
            <a:ext cx="1159056" cy="1159056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-23498" y="4910958"/>
            <a:ext cx="12215498" cy="1989109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23" name="Rectangle 41"/>
          <p:cNvSpPr>
            <a:spLocks/>
          </p:cNvSpPr>
          <p:nvPr/>
        </p:nvSpPr>
        <p:spPr bwMode="auto">
          <a:xfrm>
            <a:off x="9590762" y="5176462"/>
            <a:ext cx="2281806" cy="1505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XXXXXXXXXXXXX</a:t>
            </a:r>
          </a:p>
        </p:txBody>
      </p:sp>
      <p:sp>
        <p:nvSpPr>
          <p:cNvPr id="25" name="Rectangle 41"/>
          <p:cNvSpPr>
            <a:spLocks/>
          </p:cNvSpPr>
          <p:nvPr/>
        </p:nvSpPr>
        <p:spPr bwMode="auto">
          <a:xfrm>
            <a:off x="6920016" y="5176462"/>
            <a:ext cx="2281806" cy="1582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XXXXXXXXXXXX.</a:t>
            </a:r>
          </a:p>
        </p:txBody>
      </p:sp>
      <p:sp>
        <p:nvSpPr>
          <p:cNvPr id="26" name="Rectangle 41"/>
          <p:cNvSpPr>
            <a:spLocks/>
          </p:cNvSpPr>
          <p:nvPr/>
        </p:nvSpPr>
        <p:spPr bwMode="auto">
          <a:xfrm>
            <a:off x="4249271" y="5176462"/>
            <a:ext cx="2281806" cy="1582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XXXXXXXXXXX.</a:t>
            </a:r>
          </a:p>
        </p:txBody>
      </p:sp>
      <p:sp>
        <p:nvSpPr>
          <p:cNvPr id="27" name="Rectangle 41"/>
          <p:cNvSpPr>
            <a:spLocks/>
          </p:cNvSpPr>
          <p:nvPr/>
        </p:nvSpPr>
        <p:spPr bwMode="auto">
          <a:xfrm>
            <a:off x="1578526" y="5176462"/>
            <a:ext cx="2281806" cy="1582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XXXXXXXXXXXXXXX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766531" y="328777"/>
            <a:ext cx="8964258" cy="187743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Description of the source of data</a:t>
            </a:r>
          </a:p>
          <a:p>
            <a:endParaRPr lang="en-US" sz="4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rbel" panose="020B0503020204020204" pitchFamily="34" charset="0"/>
              <a:ea typeface="Helvetica" charset="0"/>
              <a:cs typeface="Helvetica" charset="0"/>
            </a:endParaRPr>
          </a:p>
          <a:p>
            <a:endParaRPr lang="en-US" sz="3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rbel" panose="020B0503020204020204" pitchFamily="34" charset="0"/>
              <a:ea typeface="Helvetica" charset="0"/>
              <a:cs typeface="Helvetica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66531" y="1048649"/>
            <a:ext cx="8585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XXXXXXXX</a:t>
            </a: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F9EA5898-6B29-8469-7FAA-BBB3BAE98B31}"/>
              </a:ext>
            </a:extLst>
          </p:cNvPr>
          <p:cNvSpPr/>
          <p:nvPr/>
        </p:nvSpPr>
        <p:spPr>
          <a:xfrm rot="10800000">
            <a:off x="-23498" y="0"/>
            <a:ext cx="2365172" cy="1267327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26000"/>
              </a:schemeClr>
            </a:glow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725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6" name="Rectangle 25"/>
          <p:cNvSpPr/>
          <p:nvPr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0" y="0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48">
            <a:extLst>
              <a:ext uri="{FF2B5EF4-FFF2-40B4-BE49-F238E27FC236}">
                <a16:creationId xmlns:a16="http://schemas.microsoft.com/office/drawing/2014/main" id="{9DDCB650-662F-EBD9-5D24-8822EF26A289}"/>
              </a:ext>
            </a:extLst>
          </p:cNvPr>
          <p:cNvSpPr/>
          <p:nvPr/>
        </p:nvSpPr>
        <p:spPr>
          <a:xfrm>
            <a:off x="2738456" y="1182706"/>
            <a:ext cx="9448959" cy="1927389"/>
          </a:xfrm>
          <a:custGeom>
            <a:avLst/>
            <a:gdLst/>
            <a:ahLst/>
            <a:cxnLst/>
            <a:rect l="l" t="t" r="r" b="b"/>
            <a:pathLst>
              <a:path w="9448959" h="1927389">
                <a:moveTo>
                  <a:pt x="9448959" y="0"/>
                </a:moveTo>
                <a:lnTo>
                  <a:pt x="9448959" y="1927389"/>
                </a:lnTo>
                <a:lnTo>
                  <a:pt x="0" y="1927389"/>
                </a:lnTo>
                <a:lnTo>
                  <a:pt x="645770" y="283808"/>
                </a:lnTo>
                <a:lnTo>
                  <a:pt x="658868" y="243346"/>
                </a:lnTo>
                <a:cubicBezTo>
                  <a:pt x="715275" y="103356"/>
                  <a:pt x="810801" y="11318"/>
                  <a:pt x="919149" y="1131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39" name="Freeform 38"/>
          <p:cNvSpPr/>
          <p:nvPr/>
        </p:nvSpPr>
        <p:spPr>
          <a:xfrm>
            <a:off x="-81901" y="1284446"/>
            <a:ext cx="12300847" cy="5746008"/>
          </a:xfrm>
          <a:custGeom>
            <a:avLst/>
            <a:gdLst>
              <a:gd name="connsiteX0" fmla="*/ 2602226 w 10814195"/>
              <a:gd name="connsiteY0" fmla="*/ 0 h 1989109"/>
              <a:gd name="connsiteX1" fmla="*/ 10814195 w 10814195"/>
              <a:gd name="connsiteY1" fmla="*/ 2 h 1989109"/>
              <a:gd name="connsiteX2" fmla="*/ 10814195 w 10814195"/>
              <a:gd name="connsiteY2" fmla="*/ 1989109 h 1989109"/>
              <a:gd name="connsiteX3" fmla="*/ 0 w 10814195"/>
              <a:gd name="connsiteY3" fmla="*/ 1989109 h 1989109"/>
              <a:gd name="connsiteX4" fmla="*/ 31753 w 10814195"/>
              <a:gd name="connsiteY4" fmla="*/ 1926295 h 1989109"/>
              <a:gd name="connsiteX5" fmla="*/ 1899930 w 10814195"/>
              <a:gd name="connsiteY5" fmla="*/ 251535 h 1989109"/>
              <a:gd name="connsiteX6" fmla="*/ 1933579 w 10814195"/>
              <a:gd name="connsiteY6" fmla="*/ 214186 h 1989109"/>
              <a:gd name="connsiteX7" fmla="*/ 2602226 w 10814195"/>
              <a:gd name="connsiteY7" fmla="*/ 0 h 1989109"/>
              <a:gd name="connsiteX0" fmla="*/ 2602226 w 10814195"/>
              <a:gd name="connsiteY0" fmla="*/ 0 h 1989109"/>
              <a:gd name="connsiteX1" fmla="*/ 10814195 w 10814195"/>
              <a:gd name="connsiteY1" fmla="*/ 2 h 1989109"/>
              <a:gd name="connsiteX2" fmla="*/ 10814195 w 10814195"/>
              <a:gd name="connsiteY2" fmla="*/ 1989109 h 1989109"/>
              <a:gd name="connsiteX3" fmla="*/ 0 w 10814195"/>
              <a:gd name="connsiteY3" fmla="*/ 1989109 h 1989109"/>
              <a:gd name="connsiteX4" fmla="*/ 1899930 w 10814195"/>
              <a:gd name="connsiteY4" fmla="*/ 251535 h 1989109"/>
              <a:gd name="connsiteX5" fmla="*/ 1933579 w 10814195"/>
              <a:gd name="connsiteY5" fmla="*/ 214186 h 1989109"/>
              <a:gd name="connsiteX6" fmla="*/ 2602226 w 10814195"/>
              <a:gd name="connsiteY6" fmla="*/ 0 h 1989109"/>
              <a:gd name="connsiteX0" fmla="*/ 5155886 w 13367855"/>
              <a:gd name="connsiteY0" fmla="*/ 0 h 4279387"/>
              <a:gd name="connsiteX1" fmla="*/ 13367855 w 13367855"/>
              <a:gd name="connsiteY1" fmla="*/ 2 h 4279387"/>
              <a:gd name="connsiteX2" fmla="*/ 13367855 w 13367855"/>
              <a:gd name="connsiteY2" fmla="*/ 1989109 h 4279387"/>
              <a:gd name="connsiteX3" fmla="*/ 0 w 13367855"/>
              <a:gd name="connsiteY3" fmla="*/ 4279387 h 4279387"/>
              <a:gd name="connsiteX4" fmla="*/ 4453590 w 13367855"/>
              <a:gd name="connsiteY4" fmla="*/ 251535 h 4279387"/>
              <a:gd name="connsiteX5" fmla="*/ 4487239 w 13367855"/>
              <a:gd name="connsiteY5" fmla="*/ 214186 h 4279387"/>
              <a:gd name="connsiteX6" fmla="*/ 5155886 w 13367855"/>
              <a:gd name="connsiteY6" fmla="*/ 0 h 4279387"/>
              <a:gd name="connsiteX0" fmla="*/ 5155886 w 13402209"/>
              <a:gd name="connsiteY0" fmla="*/ 0 h 6260478"/>
              <a:gd name="connsiteX1" fmla="*/ 13367855 w 13402209"/>
              <a:gd name="connsiteY1" fmla="*/ 2 h 6260478"/>
              <a:gd name="connsiteX2" fmla="*/ 13402209 w 13402209"/>
              <a:gd name="connsiteY2" fmla="*/ 6260478 h 6260478"/>
              <a:gd name="connsiteX3" fmla="*/ 0 w 13402209"/>
              <a:gd name="connsiteY3" fmla="*/ 4279387 h 6260478"/>
              <a:gd name="connsiteX4" fmla="*/ 4453590 w 13402209"/>
              <a:gd name="connsiteY4" fmla="*/ 251535 h 6260478"/>
              <a:gd name="connsiteX5" fmla="*/ 4487239 w 13402209"/>
              <a:gd name="connsiteY5" fmla="*/ 214186 h 6260478"/>
              <a:gd name="connsiteX6" fmla="*/ 5155886 w 13402209"/>
              <a:gd name="connsiteY6" fmla="*/ 0 h 6260478"/>
              <a:gd name="connsiteX0" fmla="*/ 5155886 w 13402209"/>
              <a:gd name="connsiteY0" fmla="*/ 0 h 6260478"/>
              <a:gd name="connsiteX1" fmla="*/ 13367855 w 13402209"/>
              <a:gd name="connsiteY1" fmla="*/ 2 h 6260478"/>
              <a:gd name="connsiteX2" fmla="*/ 13402209 w 13402209"/>
              <a:gd name="connsiteY2" fmla="*/ 6260478 h 6260478"/>
              <a:gd name="connsiteX3" fmla="*/ 283908 w 13402209"/>
              <a:gd name="connsiteY3" fmla="*/ 4337696 h 6260478"/>
              <a:gd name="connsiteX4" fmla="*/ 0 w 13402209"/>
              <a:gd name="connsiteY4" fmla="*/ 4279387 h 6260478"/>
              <a:gd name="connsiteX5" fmla="*/ 4453590 w 13402209"/>
              <a:gd name="connsiteY5" fmla="*/ 251535 h 6260478"/>
              <a:gd name="connsiteX6" fmla="*/ 4487239 w 13402209"/>
              <a:gd name="connsiteY6" fmla="*/ 214186 h 6260478"/>
              <a:gd name="connsiteX7" fmla="*/ 5155886 w 13402209"/>
              <a:gd name="connsiteY7" fmla="*/ 0 h 6260478"/>
              <a:gd name="connsiteX0" fmla="*/ 5155886 w 13402209"/>
              <a:gd name="connsiteY0" fmla="*/ 0 h 6260478"/>
              <a:gd name="connsiteX1" fmla="*/ 13367855 w 13402209"/>
              <a:gd name="connsiteY1" fmla="*/ 2 h 6260478"/>
              <a:gd name="connsiteX2" fmla="*/ 13402209 w 13402209"/>
              <a:gd name="connsiteY2" fmla="*/ 6260478 h 6260478"/>
              <a:gd name="connsiteX3" fmla="*/ 9075 w 13402209"/>
              <a:gd name="connsiteY3" fmla="*/ 6215724 h 6260478"/>
              <a:gd name="connsiteX4" fmla="*/ 0 w 13402209"/>
              <a:gd name="connsiteY4" fmla="*/ 4279387 h 6260478"/>
              <a:gd name="connsiteX5" fmla="*/ 4453590 w 13402209"/>
              <a:gd name="connsiteY5" fmla="*/ 251535 h 6260478"/>
              <a:gd name="connsiteX6" fmla="*/ 4487239 w 13402209"/>
              <a:gd name="connsiteY6" fmla="*/ 214186 h 6260478"/>
              <a:gd name="connsiteX7" fmla="*/ 5155886 w 13402209"/>
              <a:gd name="connsiteY7" fmla="*/ 0 h 6260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2209" h="6260478">
                <a:moveTo>
                  <a:pt x="5155886" y="0"/>
                </a:moveTo>
                <a:lnTo>
                  <a:pt x="13367855" y="2"/>
                </a:lnTo>
                <a:lnTo>
                  <a:pt x="13402209" y="6260478"/>
                </a:lnTo>
                <a:lnTo>
                  <a:pt x="9075" y="6215724"/>
                </a:lnTo>
                <a:lnTo>
                  <a:pt x="0" y="4279387"/>
                </a:lnTo>
                <a:lnTo>
                  <a:pt x="4453590" y="251535"/>
                </a:lnTo>
                <a:lnTo>
                  <a:pt x="4487239" y="214186"/>
                </a:lnTo>
                <a:cubicBezTo>
                  <a:pt x="4632147" y="84962"/>
                  <a:pt x="4877548" y="2"/>
                  <a:pt x="5155886" y="0"/>
                </a:cubicBezTo>
                <a:close/>
              </a:path>
            </a:pathLst>
          </a:custGeom>
          <a:gradFill>
            <a:gsLst>
              <a:gs pos="27000">
                <a:srgbClr val="1B1B1B"/>
              </a:gs>
              <a:gs pos="20000">
                <a:srgbClr val="242424"/>
              </a:gs>
              <a:gs pos="0">
                <a:schemeClr val="accent3">
                  <a:lumMod val="10000"/>
                  <a:alpha val="63000"/>
                </a:schemeClr>
              </a:gs>
              <a:gs pos="100000">
                <a:schemeClr val="accent3">
                  <a:lumMod val="10000"/>
                </a:schemeClr>
              </a:gs>
            </a:gsLst>
            <a:lin ang="0" scaled="0"/>
          </a:gra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546" y="-1726082"/>
            <a:ext cx="1090462" cy="1090462"/>
          </a:xfrm>
          <a:prstGeom prst="rect">
            <a:avLst/>
          </a:prstGeom>
        </p:spPr>
      </p:pic>
      <p:sp>
        <p:nvSpPr>
          <p:cNvPr id="25" name="Rectangle 41"/>
          <p:cNvSpPr>
            <a:spLocks/>
          </p:cNvSpPr>
          <p:nvPr/>
        </p:nvSpPr>
        <p:spPr bwMode="auto">
          <a:xfrm>
            <a:off x="6838656" y="1556966"/>
            <a:ext cx="4894509" cy="1210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78526" y="-2445954"/>
            <a:ext cx="8964258" cy="12618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4 GOALS</a:t>
            </a:r>
          </a:p>
          <a:p>
            <a:endParaRPr lang="en-US" sz="3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rbel" panose="020B0503020204020204" pitchFamily="34" charset="0"/>
              <a:ea typeface="Helvetica" charset="0"/>
              <a:cs typeface="Helvetica" charset="0"/>
            </a:endParaRP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F9EA5898-6B29-8469-7FAA-BBB3BAE98B31}"/>
              </a:ext>
            </a:extLst>
          </p:cNvPr>
          <p:cNvSpPr/>
          <p:nvPr/>
        </p:nvSpPr>
        <p:spPr>
          <a:xfrm rot="10800000">
            <a:off x="-23498" y="0"/>
            <a:ext cx="2365172" cy="1267327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26000"/>
              </a:schemeClr>
            </a:glow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27369" y="1281506"/>
            <a:ext cx="1932544" cy="1930738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7308901"/>
              <a:gd name="connsiteY0" fmla="*/ 0 h 3949031"/>
              <a:gd name="connsiteX1" fmla="*/ 7308901 w 7308901"/>
              <a:gd name="connsiteY1" fmla="*/ 3 h 3949031"/>
              <a:gd name="connsiteX2" fmla="*/ 6785811 w 7308901"/>
              <a:gd name="connsiteY2" fmla="*/ 3949031 h 3949031"/>
              <a:gd name="connsiteX3" fmla="*/ 0 w 7308901"/>
              <a:gd name="connsiteY3" fmla="*/ 3949031 h 3949031"/>
              <a:gd name="connsiteX4" fmla="*/ 17639 w 7308901"/>
              <a:gd name="connsiteY4" fmla="*/ 3824324 h 3949031"/>
              <a:gd name="connsiteX5" fmla="*/ 60831 w 7308901"/>
              <a:gd name="connsiteY5" fmla="*/ 3652521 h 3949031"/>
              <a:gd name="connsiteX6" fmla="*/ 1055427 w 7308901"/>
              <a:gd name="connsiteY6" fmla="*/ 499379 h 3949031"/>
              <a:gd name="connsiteX7" fmla="*/ 1074119 w 7308901"/>
              <a:gd name="connsiteY7" fmla="*/ 425228 h 3949031"/>
              <a:gd name="connsiteX8" fmla="*/ 1445558 w 7308901"/>
              <a:gd name="connsiteY8" fmla="*/ 0 h 3949031"/>
              <a:gd name="connsiteX0" fmla="*/ 1445558 w 7335056"/>
              <a:gd name="connsiteY0" fmla="*/ 0 h 3949031"/>
              <a:gd name="connsiteX1" fmla="*/ 7308901 w 7335056"/>
              <a:gd name="connsiteY1" fmla="*/ 3 h 3949031"/>
              <a:gd name="connsiteX2" fmla="*/ 7335056 w 7335056"/>
              <a:gd name="connsiteY2" fmla="*/ 3949031 h 3949031"/>
              <a:gd name="connsiteX3" fmla="*/ 0 w 7335056"/>
              <a:gd name="connsiteY3" fmla="*/ 3949031 h 3949031"/>
              <a:gd name="connsiteX4" fmla="*/ 17639 w 7335056"/>
              <a:gd name="connsiteY4" fmla="*/ 3824324 h 3949031"/>
              <a:gd name="connsiteX5" fmla="*/ 60831 w 7335056"/>
              <a:gd name="connsiteY5" fmla="*/ 3652521 h 3949031"/>
              <a:gd name="connsiteX6" fmla="*/ 1055427 w 7335056"/>
              <a:gd name="connsiteY6" fmla="*/ 499379 h 3949031"/>
              <a:gd name="connsiteX7" fmla="*/ 1074119 w 7335056"/>
              <a:gd name="connsiteY7" fmla="*/ 425228 h 3949031"/>
              <a:gd name="connsiteX8" fmla="*/ 1445558 w 7335056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35056" h="3949031">
                <a:moveTo>
                  <a:pt x="1445558" y="0"/>
                </a:moveTo>
                <a:lnTo>
                  <a:pt x="7308901" y="3"/>
                </a:lnTo>
                <a:lnTo>
                  <a:pt x="7335056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78526" y="-1726082"/>
            <a:ext cx="8585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Lorem ipsum dolor sit amet, omnes volutpat ex sed, </a:t>
            </a:r>
          </a:p>
          <a:p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mediocrem maiestatis ius in ullamcorper.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036" y="1731505"/>
            <a:ext cx="915934" cy="915938"/>
          </a:xfrm>
          <a:prstGeom prst="rect">
            <a:avLst/>
          </a:prstGeom>
        </p:spPr>
      </p:pic>
      <p:sp>
        <p:nvSpPr>
          <p:cNvPr id="41" name="Freeform: Shape 48">
            <a:extLst>
              <a:ext uri="{FF2B5EF4-FFF2-40B4-BE49-F238E27FC236}">
                <a16:creationId xmlns:a16="http://schemas.microsoft.com/office/drawing/2014/main" id="{9DDCB650-662F-EBD9-5D24-8822EF26A289}"/>
              </a:ext>
            </a:extLst>
          </p:cNvPr>
          <p:cNvSpPr/>
          <p:nvPr/>
        </p:nvSpPr>
        <p:spPr>
          <a:xfrm>
            <a:off x="2738456" y="3075421"/>
            <a:ext cx="9448959" cy="1927389"/>
          </a:xfrm>
          <a:custGeom>
            <a:avLst/>
            <a:gdLst/>
            <a:ahLst/>
            <a:cxnLst/>
            <a:rect l="l" t="t" r="r" b="b"/>
            <a:pathLst>
              <a:path w="9448959" h="1927389">
                <a:moveTo>
                  <a:pt x="9448959" y="0"/>
                </a:moveTo>
                <a:lnTo>
                  <a:pt x="9448959" y="1927389"/>
                </a:lnTo>
                <a:lnTo>
                  <a:pt x="0" y="1927389"/>
                </a:lnTo>
                <a:lnTo>
                  <a:pt x="645770" y="283808"/>
                </a:lnTo>
                <a:lnTo>
                  <a:pt x="658868" y="243346"/>
                </a:lnTo>
                <a:cubicBezTo>
                  <a:pt x="715275" y="103356"/>
                  <a:pt x="810801" y="11318"/>
                  <a:pt x="919149" y="1131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3" name="Freeform 42"/>
          <p:cNvSpPr/>
          <p:nvPr/>
        </p:nvSpPr>
        <p:spPr>
          <a:xfrm>
            <a:off x="44222" y="3177160"/>
            <a:ext cx="12164213" cy="3833125"/>
          </a:xfrm>
          <a:custGeom>
            <a:avLst/>
            <a:gdLst>
              <a:gd name="connsiteX0" fmla="*/ 2602226 w 10814195"/>
              <a:gd name="connsiteY0" fmla="*/ 0 h 1989109"/>
              <a:gd name="connsiteX1" fmla="*/ 10814195 w 10814195"/>
              <a:gd name="connsiteY1" fmla="*/ 2 h 1989109"/>
              <a:gd name="connsiteX2" fmla="*/ 10814195 w 10814195"/>
              <a:gd name="connsiteY2" fmla="*/ 1989109 h 1989109"/>
              <a:gd name="connsiteX3" fmla="*/ 0 w 10814195"/>
              <a:gd name="connsiteY3" fmla="*/ 1989109 h 1989109"/>
              <a:gd name="connsiteX4" fmla="*/ 31753 w 10814195"/>
              <a:gd name="connsiteY4" fmla="*/ 1926295 h 1989109"/>
              <a:gd name="connsiteX5" fmla="*/ 1899930 w 10814195"/>
              <a:gd name="connsiteY5" fmla="*/ 251535 h 1989109"/>
              <a:gd name="connsiteX6" fmla="*/ 1933579 w 10814195"/>
              <a:gd name="connsiteY6" fmla="*/ 214186 h 1989109"/>
              <a:gd name="connsiteX7" fmla="*/ 2602226 w 10814195"/>
              <a:gd name="connsiteY7" fmla="*/ 0 h 1989109"/>
              <a:gd name="connsiteX0" fmla="*/ 2602226 w 10814195"/>
              <a:gd name="connsiteY0" fmla="*/ 0 h 1989109"/>
              <a:gd name="connsiteX1" fmla="*/ 10814195 w 10814195"/>
              <a:gd name="connsiteY1" fmla="*/ 2 h 1989109"/>
              <a:gd name="connsiteX2" fmla="*/ 10814195 w 10814195"/>
              <a:gd name="connsiteY2" fmla="*/ 1989109 h 1989109"/>
              <a:gd name="connsiteX3" fmla="*/ 0 w 10814195"/>
              <a:gd name="connsiteY3" fmla="*/ 1989109 h 1989109"/>
              <a:gd name="connsiteX4" fmla="*/ 1899930 w 10814195"/>
              <a:gd name="connsiteY4" fmla="*/ 251535 h 1989109"/>
              <a:gd name="connsiteX5" fmla="*/ 1933579 w 10814195"/>
              <a:gd name="connsiteY5" fmla="*/ 214186 h 1989109"/>
              <a:gd name="connsiteX6" fmla="*/ 2602226 w 10814195"/>
              <a:gd name="connsiteY6" fmla="*/ 0 h 1989109"/>
              <a:gd name="connsiteX0" fmla="*/ 5064275 w 13276244"/>
              <a:gd name="connsiteY0" fmla="*/ 0 h 4222130"/>
              <a:gd name="connsiteX1" fmla="*/ 13276244 w 13276244"/>
              <a:gd name="connsiteY1" fmla="*/ 2 h 4222130"/>
              <a:gd name="connsiteX2" fmla="*/ 13276244 w 13276244"/>
              <a:gd name="connsiteY2" fmla="*/ 1989109 h 4222130"/>
              <a:gd name="connsiteX3" fmla="*/ 0 w 13276244"/>
              <a:gd name="connsiteY3" fmla="*/ 4222130 h 4222130"/>
              <a:gd name="connsiteX4" fmla="*/ 4361979 w 13276244"/>
              <a:gd name="connsiteY4" fmla="*/ 251535 h 4222130"/>
              <a:gd name="connsiteX5" fmla="*/ 4395628 w 13276244"/>
              <a:gd name="connsiteY5" fmla="*/ 214186 h 4222130"/>
              <a:gd name="connsiteX6" fmla="*/ 5064275 w 13276244"/>
              <a:gd name="connsiteY6" fmla="*/ 0 h 4222130"/>
              <a:gd name="connsiteX0" fmla="*/ 5064275 w 13299146"/>
              <a:gd name="connsiteY0" fmla="*/ 0 h 4222130"/>
              <a:gd name="connsiteX1" fmla="*/ 13276244 w 13299146"/>
              <a:gd name="connsiteY1" fmla="*/ 2 h 4222130"/>
              <a:gd name="connsiteX2" fmla="*/ 13299146 w 13299146"/>
              <a:gd name="connsiteY2" fmla="*/ 4164873 h 4222130"/>
              <a:gd name="connsiteX3" fmla="*/ 0 w 13299146"/>
              <a:gd name="connsiteY3" fmla="*/ 4222130 h 4222130"/>
              <a:gd name="connsiteX4" fmla="*/ 4361979 w 13299146"/>
              <a:gd name="connsiteY4" fmla="*/ 251535 h 4222130"/>
              <a:gd name="connsiteX5" fmla="*/ 4395628 w 13299146"/>
              <a:gd name="connsiteY5" fmla="*/ 214186 h 4222130"/>
              <a:gd name="connsiteX6" fmla="*/ 5064275 w 13299146"/>
              <a:gd name="connsiteY6" fmla="*/ 0 h 4222130"/>
              <a:gd name="connsiteX0" fmla="*/ 5018470 w 13253341"/>
              <a:gd name="connsiteY0" fmla="*/ 0 h 4176325"/>
              <a:gd name="connsiteX1" fmla="*/ 13230439 w 13253341"/>
              <a:gd name="connsiteY1" fmla="*/ 2 h 4176325"/>
              <a:gd name="connsiteX2" fmla="*/ 13253341 w 13253341"/>
              <a:gd name="connsiteY2" fmla="*/ 4164873 h 4176325"/>
              <a:gd name="connsiteX3" fmla="*/ 0 w 13253341"/>
              <a:gd name="connsiteY3" fmla="*/ 4176325 h 4176325"/>
              <a:gd name="connsiteX4" fmla="*/ 4316174 w 13253341"/>
              <a:gd name="connsiteY4" fmla="*/ 251535 h 4176325"/>
              <a:gd name="connsiteX5" fmla="*/ 4349823 w 13253341"/>
              <a:gd name="connsiteY5" fmla="*/ 214186 h 4176325"/>
              <a:gd name="connsiteX6" fmla="*/ 5018470 w 13253341"/>
              <a:gd name="connsiteY6" fmla="*/ 0 h 417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253341" h="4176325">
                <a:moveTo>
                  <a:pt x="5018470" y="0"/>
                </a:moveTo>
                <a:lnTo>
                  <a:pt x="13230439" y="2"/>
                </a:lnTo>
                <a:lnTo>
                  <a:pt x="13253341" y="4164873"/>
                </a:lnTo>
                <a:lnTo>
                  <a:pt x="0" y="4176325"/>
                </a:lnTo>
                <a:lnTo>
                  <a:pt x="4316174" y="251535"/>
                </a:lnTo>
                <a:lnTo>
                  <a:pt x="4349823" y="214186"/>
                </a:lnTo>
                <a:cubicBezTo>
                  <a:pt x="4494731" y="84962"/>
                  <a:pt x="4740132" y="2"/>
                  <a:pt x="5018470" y="0"/>
                </a:cubicBezTo>
                <a:close/>
              </a:path>
            </a:pathLst>
          </a:custGeom>
          <a:gradFill>
            <a:gsLst>
              <a:gs pos="27000">
                <a:srgbClr val="1B1B1B"/>
              </a:gs>
              <a:gs pos="20000">
                <a:srgbClr val="242424"/>
              </a:gs>
              <a:gs pos="0">
                <a:schemeClr val="accent3">
                  <a:lumMod val="10000"/>
                  <a:alpha val="63000"/>
                </a:schemeClr>
              </a:gs>
              <a:gs pos="100000">
                <a:schemeClr val="accent3">
                  <a:lumMod val="10000"/>
                </a:schemeClr>
              </a:gs>
            </a:gsLst>
            <a:lin ang="0" scaled="0"/>
          </a:gra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4" name="Rectangle 41"/>
          <p:cNvSpPr>
            <a:spLocks/>
          </p:cNvSpPr>
          <p:nvPr/>
        </p:nvSpPr>
        <p:spPr bwMode="auto">
          <a:xfrm>
            <a:off x="6838656" y="3449681"/>
            <a:ext cx="4894509" cy="1210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45" name="Freeform 44"/>
          <p:cNvSpPr/>
          <p:nvPr/>
        </p:nvSpPr>
        <p:spPr>
          <a:xfrm>
            <a:off x="4427369" y="3184731"/>
            <a:ext cx="1932544" cy="1930738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7308901"/>
              <a:gd name="connsiteY0" fmla="*/ 0 h 3949031"/>
              <a:gd name="connsiteX1" fmla="*/ 7308901 w 7308901"/>
              <a:gd name="connsiteY1" fmla="*/ 3 h 3949031"/>
              <a:gd name="connsiteX2" fmla="*/ 6785811 w 7308901"/>
              <a:gd name="connsiteY2" fmla="*/ 3949031 h 3949031"/>
              <a:gd name="connsiteX3" fmla="*/ 0 w 7308901"/>
              <a:gd name="connsiteY3" fmla="*/ 3949031 h 3949031"/>
              <a:gd name="connsiteX4" fmla="*/ 17639 w 7308901"/>
              <a:gd name="connsiteY4" fmla="*/ 3824324 h 3949031"/>
              <a:gd name="connsiteX5" fmla="*/ 60831 w 7308901"/>
              <a:gd name="connsiteY5" fmla="*/ 3652521 h 3949031"/>
              <a:gd name="connsiteX6" fmla="*/ 1055427 w 7308901"/>
              <a:gd name="connsiteY6" fmla="*/ 499379 h 3949031"/>
              <a:gd name="connsiteX7" fmla="*/ 1074119 w 7308901"/>
              <a:gd name="connsiteY7" fmla="*/ 425228 h 3949031"/>
              <a:gd name="connsiteX8" fmla="*/ 1445558 w 7308901"/>
              <a:gd name="connsiteY8" fmla="*/ 0 h 3949031"/>
              <a:gd name="connsiteX0" fmla="*/ 1445558 w 7335056"/>
              <a:gd name="connsiteY0" fmla="*/ 0 h 3949031"/>
              <a:gd name="connsiteX1" fmla="*/ 7308901 w 7335056"/>
              <a:gd name="connsiteY1" fmla="*/ 3 h 3949031"/>
              <a:gd name="connsiteX2" fmla="*/ 7335056 w 7335056"/>
              <a:gd name="connsiteY2" fmla="*/ 3949031 h 3949031"/>
              <a:gd name="connsiteX3" fmla="*/ 0 w 7335056"/>
              <a:gd name="connsiteY3" fmla="*/ 3949031 h 3949031"/>
              <a:gd name="connsiteX4" fmla="*/ 17639 w 7335056"/>
              <a:gd name="connsiteY4" fmla="*/ 3824324 h 3949031"/>
              <a:gd name="connsiteX5" fmla="*/ 60831 w 7335056"/>
              <a:gd name="connsiteY5" fmla="*/ 3652521 h 3949031"/>
              <a:gd name="connsiteX6" fmla="*/ 1055427 w 7335056"/>
              <a:gd name="connsiteY6" fmla="*/ 499379 h 3949031"/>
              <a:gd name="connsiteX7" fmla="*/ 1074119 w 7335056"/>
              <a:gd name="connsiteY7" fmla="*/ 425228 h 3949031"/>
              <a:gd name="connsiteX8" fmla="*/ 1445558 w 7335056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35056" h="3949031">
                <a:moveTo>
                  <a:pt x="1445558" y="0"/>
                </a:moveTo>
                <a:lnTo>
                  <a:pt x="7308901" y="3"/>
                </a:lnTo>
                <a:lnTo>
                  <a:pt x="7335056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7" name="Freeform: Shape 48">
            <a:extLst>
              <a:ext uri="{FF2B5EF4-FFF2-40B4-BE49-F238E27FC236}">
                <a16:creationId xmlns:a16="http://schemas.microsoft.com/office/drawing/2014/main" id="{9DDCB650-662F-EBD9-5D24-8822EF26A289}"/>
              </a:ext>
            </a:extLst>
          </p:cNvPr>
          <p:cNvSpPr/>
          <p:nvPr/>
        </p:nvSpPr>
        <p:spPr>
          <a:xfrm>
            <a:off x="2738456" y="4990406"/>
            <a:ext cx="9448959" cy="1927389"/>
          </a:xfrm>
          <a:custGeom>
            <a:avLst/>
            <a:gdLst/>
            <a:ahLst/>
            <a:cxnLst/>
            <a:rect l="l" t="t" r="r" b="b"/>
            <a:pathLst>
              <a:path w="9448959" h="1927389">
                <a:moveTo>
                  <a:pt x="9448959" y="0"/>
                </a:moveTo>
                <a:lnTo>
                  <a:pt x="9448959" y="1927389"/>
                </a:lnTo>
                <a:lnTo>
                  <a:pt x="0" y="1927389"/>
                </a:lnTo>
                <a:lnTo>
                  <a:pt x="645770" y="283808"/>
                </a:lnTo>
                <a:lnTo>
                  <a:pt x="658868" y="243346"/>
                </a:lnTo>
                <a:cubicBezTo>
                  <a:pt x="715275" y="103356"/>
                  <a:pt x="810801" y="11318"/>
                  <a:pt x="919149" y="1131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8" name="Freeform 47"/>
          <p:cNvSpPr/>
          <p:nvPr/>
        </p:nvSpPr>
        <p:spPr>
          <a:xfrm>
            <a:off x="2156802" y="5092146"/>
            <a:ext cx="10051634" cy="1920242"/>
          </a:xfrm>
          <a:custGeom>
            <a:avLst/>
            <a:gdLst>
              <a:gd name="connsiteX0" fmla="*/ 2602226 w 10814195"/>
              <a:gd name="connsiteY0" fmla="*/ 0 h 1989109"/>
              <a:gd name="connsiteX1" fmla="*/ 10814195 w 10814195"/>
              <a:gd name="connsiteY1" fmla="*/ 2 h 1989109"/>
              <a:gd name="connsiteX2" fmla="*/ 10814195 w 10814195"/>
              <a:gd name="connsiteY2" fmla="*/ 1989109 h 1989109"/>
              <a:gd name="connsiteX3" fmla="*/ 0 w 10814195"/>
              <a:gd name="connsiteY3" fmla="*/ 1989109 h 1989109"/>
              <a:gd name="connsiteX4" fmla="*/ 31753 w 10814195"/>
              <a:gd name="connsiteY4" fmla="*/ 1926295 h 1989109"/>
              <a:gd name="connsiteX5" fmla="*/ 1899930 w 10814195"/>
              <a:gd name="connsiteY5" fmla="*/ 251535 h 1989109"/>
              <a:gd name="connsiteX6" fmla="*/ 1933579 w 10814195"/>
              <a:gd name="connsiteY6" fmla="*/ 214186 h 1989109"/>
              <a:gd name="connsiteX7" fmla="*/ 2602226 w 10814195"/>
              <a:gd name="connsiteY7" fmla="*/ 0 h 1989109"/>
              <a:gd name="connsiteX0" fmla="*/ 2602226 w 10814195"/>
              <a:gd name="connsiteY0" fmla="*/ 0 h 1989109"/>
              <a:gd name="connsiteX1" fmla="*/ 10814195 w 10814195"/>
              <a:gd name="connsiteY1" fmla="*/ 2 h 1989109"/>
              <a:gd name="connsiteX2" fmla="*/ 10814195 w 10814195"/>
              <a:gd name="connsiteY2" fmla="*/ 1989109 h 1989109"/>
              <a:gd name="connsiteX3" fmla="*/ 0 w 10814195"/>
              <a:gd name="connsiteY3" fmla="*/ 1989109 h 1989109"/>
              <a:gd name="connsiteX4" fmla="*/ 1899930 w 10814195"/>
              <a:gd name="connsiteY4" fmla="*/ 251535 h 1989109"/>
              <a:gd name="connsiteX5" fmla="*/ 1933579 w 10814195"/>
              <a:gd name="connsiteY5" fmla="*/ 214186 h 1989109"/>
              <a:gd name="connsiteX6" fmla="*/ 2602226 w 10814195"/>
              <a:gd name="connsiteY6" fmla="*/ 0 h 1989109"/>
              <a:gd name="connsiteX0" fmla="*/ 2716739 w 10928708"/>
              <a:gd name="connsiteY0" fmla="*/ 0 h 2092171"/>
              <a:gd name="connsiteX1" fmla="*/ 10928708 w 10928708"/>
              <a:gd name="connsiteY1" fmla="*/ 2 h 2092171"/>
              <a:gd name="connsiteX2" fmla="*/ 10928708 w 10928708"/>
              <a:gd name="connsiteY2" fmla="*/ 1989109 h 2092171"/>
              <a:gd name="connsiteX3" fmla="*/ 0 w 10928708"/>
              <a:gd name="connsiteY3" fmla="*/ 2092171 h 2092171"/>
              <a:gd name="connsiteX4" fmla="*/ 2014443 w 10928708"/>
              <a:gd name="connsiteY4" fmla="*/ 251535 h 2092171"/>
              <a:gd name="connsiteX5" fmla="*/ 2048092 w 10928708"/>
              <a:gd name="connsiteY5" fmla="*/ 214186 h 2092171"/>
              <a:gd name="connsiteX6" fmla="*/ 2716739 w 10928708"/>
              <a:gd name="connsiteY6" fmla="*/ 0 h 2092171"/>
              <a:gd name="connsiteX0" fmla="*/ 2716739 w 10951611"/>
              <a:gd name="connsiteY0" fmla="*/ 0 h 2092171"/>
              <a:gd name="connsiteX1" fmla="*/ 10928708 w 10951611"/>
              <a:gd name="connsiteY1" fmla="*/ 2 h 2092171"/>
              <a:gd name="connsiteX2" fmla="*/ 10951611 w 10951611"/>
              <a:gd name="connsiteY2" fmla="*/ 2046366 h 2092171"/>
              <a:gd name="connsiteX3" fmla="*/ 0 w 10951611"/>
              <a:gd name="connsiteY3" fmla="*/ 2092171 h 2092171"/>
              <a:gd name="connsiteX4" fmla="*/ 2014443 w 10951611"/>
              <a:gd name="connsiteY4" fmla="*/ 251535 h 2092171"/>
              <a:gd name="connsiteX5" fmla="*/ 2048092 w 10951611"/>
              <a:gd name="connsiteY5" fmla="*/ 214186 h 2092171"/>
              <a:gd name="connsiteX6" fmla="*/ 2716739 w 10951611"/>
              <a:gd name="connsiteY6" fmla="*/ 0 h 2092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51611" h="2092171">
                <a:moveTo>
                  <a:pt x="2716739" y="0"/>
                </a:moveTo>
                <a:lnTo>
                  <a:pt x="10928708" y="2"/>
                </a:lnTo>
                <a:lnTo>
                  <a:pt x="10951611" y="2046366"/>
                </a:lnTo>
                <a:lnTo>
                  <a:pt x="0" y="2092171"/>
                </a:lnTo>
                <a:lnTo>
                  <a:pt x="2014443" y="251535"/>
                </a:lnTo>
                <a:lnTo>
                  <a:pt x="2048092" y="214186"/>
                </a:lnTo>
                <a:cubicBezTo>
                  <a:pt x="2193000" y="84962"/>
                  <a:pt x="2438401" y="2"/>
                  <a:pt x="2716739" y="0"/>
                </a:cubicBezTo>
                <a:close/>
              </a:path>
            </a:pathLst>
          </a:custGeom>
          <a:gradFill>
            <a:gsLst>
              <a:gs pos="27000">
                <a:srgbClr val="1B1B1B"/>
              </a:gs>
              <a:gs pos="20000">
                <a:srgbClr val="242424"/>
              </a:gs>
              <a:gs pos="0">
                <a:schemeClr val="accent3">
                  <a:lumMod val="10000"/>
                </a:schemeClr>
              </a:gs>
              <a:gs pos="100000">
                <a:schemeClr val="accent3">
                  <a:lumMod val="10000"/>
                </a:schemeClr>
              </a:gs>
            </a:gsLst>
            <a:lin ang="0" scaled="0"/>
          </a:gra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50" name="Rectangle 41"/>
          <p:cNvSpPr>
            <a:spLocks/>
          </p:cNvSpPr>
          <p:nvPr/>
        </p:nvSpPr>
        <p:spPr bwMode="auto">
          <a:xfrm>
            <a:off x="6838656" y="5364666"/>
            <a:ext cx="4894509" cy="1210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51" name="Freeform 50"/>
          <p:cNvSpPr/>
          <p:nvPr/>
        </p:nvSpPr>
        <p:spPr>
          <a:xfrm>
            <a:off x="4427369" y="5099716"/>
            <a:ext cx="1932544" cy="1930738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7308901"/>
              <a:gd name="connsiteY0" fmla="*/ 0 h 3949031"/>
              <a:gd name="connsiteX1" fmla="*/ 7308901 w 7308901"/>
              <a:gd name="connsiteY1" fmla="*/ 3 h 3949031"/>
              <a:gd name="connsiteX2" fmla="*/ 6785811 w 7308901"/>
              <a:gd name="connsiteY2" fmla="*/ 3949031 h 3949031"/>
              <a:gd name="connsiteX3" fmla="*/ 0 w 7308901"/>
              <a:gd name="connsiteY3" fmla="*/ 3949031 h 3949031"/>
              <a:gd name="connsiteX4" fmla="*/ 17639 w 7308901"/>
              <a:gd name="connsiteY4" fmla="*/ 3824324 h 3949031"/>
              <a:gd name="connsiteX5" fmla="*/ 60831 w 7308901"/>
              <a:gd name="connsiteY5" fmla="*/ 3652521 h 3949031"/>
              <a:gd name="connsiteX6" fmla="*/ 1055427 w 7308901"/>
              <a:gd name="connsiteY6" fmla="*/ 499379 h 3949031"/>
              <a:gd name="connsiteX7" fmla="*/ 1074119 w 7308901"/>
              <a:gd name="connsiteY7" fmla="*/ 425228 h 3949031"/>
              <a:gd name="connsiteX8" fmla="*/ 1445558 w 7308901"/>
              <a:gd name="connsiteY8" fmla="*/ 0 h 3949031"/>
              <a:gd name="connsiteX0" fmla="*/ 1445558 w 7335056"/>
              <a:gd name="connsiteY0" fmla="*/ 0 h 3949031"/>
              <a:gd name="connsiteX1" fmla="*/ 7308901 w 7335056"/>
              <a:gd name="connsiteY1" fmla="*/ 3 h 3949031"/>
              <a:gd name="connsiteX2" fmla="*/ 7335056 w 7335056"/>
              <a:gd name="connsiteY2" fmla="*/ 3949031 h 3949031"/>
              <a:gd name="connsiteX3" fmla="*/ 0 w 7335056"/>
              <a:gd name="connsiteY3" fmla="*/ 3949031 h 3949031"/>
              <a:gd name="connsiteX4" fmla="*/ 17639 w 7335056"/>
              <a:gd name="connsiteY4" fmla="*/ 3824324 h 3949031"/>
              <a:gd name="connsiteX5" fmla="*/ 60831 w 7335056"/>
              <a:gd name="connsiteY5" fmla="*/ 3652521 h 3949031"/>
              <a:gd name="connsiteX6" fmla="*/ 1055427 w 7335056"/>
              <a:gd name="connsiteY6" fmla="*/ 499379 h 3949031"/>
              <a:gd name="connsiteX7" fmla="*/ 1074119 w 7335056"/>
              <a:gd name="connsiteY7" fmla="*/ 425228 h 3949031"/>
              <a:gd name="connsiteX8" fmla="*/ 1445558 w 7335056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35056" h="3949031">
                <a:moveTo>
                  <a:pt x="1445558" y="0"/>
                </a:moveTo>
                <a:lnTo>
                  <a:pt x="7308901" y="3"/>
                </a:lnTo>
                <a:lnTo>
                  <a:pt x="7335056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52" y="3606135"/>
            <a:ext cx="1056978" cy="105697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344" y="5429227"/>
            <a:ext cx="1159056" cy="1159056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48ECCE50-D344-19A0-0F50-F03EA32B9BF3}"/>
              </a:ext>
            </a:extLst>
          </p:cNvPr>
          <p:cNvSpPr txBox="1"/>
          <p:nvPr/>
        </p:nvSpPr>
        <p:spPr>
          <a:xfrm>
            <a:off x="2738456" y="218817"/>
            <a:ext cx="9698351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 Questions the team hopes to answer with the data</a:t>
            </a:r>
          </a:p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5115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9" name="Rectangle 18"/>
          <p:cNvSpPr/>
          <p:nvPr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0" y="0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48">
            <a:extLst>
              <a:ext uri="{FF2B5EF4-FFF2-40B4-BE49-F238E27FC236}">
                <a16:creationId xmlns:a16="http://schemas.microsoft.com/office/drawing/2014/main" id="{9DDCB650-662F-EBD9-5D24-8822EF26A289}"/>
              </a:ext>
            </a:extLst>
          </p:cNvPr>
          <p:cNvSpPr/>
          <p:nvPr/>
        </p:nvSpPr>
        <p:spPr>
          <a:xfrm>
            <a:off x="2738456" y="1182706"/>
            <a:ext cx="9448959" cy="1927389"/>
          </a:xfrm>
          <a:custGeom>
            <a:avLst/>
            <a:gdLst/>
            <a:ahLst/>
            <a:cxnLst/>
            <a:rect l="l" t="t" r="r" b="b"/>
            <a:pathLst>
              <a:path w="9448959" h="1927389">
                <a:moveTo>
                  <a:pt x="9448959" y="0"/>
                </a:moveTo>
                <a:lnTo>
                  <a:pt x="9448959" y="1927389"/>
                </a:lnTo>
                <a:lnTo>
                  <a:pt x="0" y="1927389"/>
                </a:lnTo>
                <a:lnTo>
                  <a:pt x="645770" y="283808"/>
                </a:lnTo>
                <a:lnTo>
                  <a:pt x="658868" y="243346"/>
                </a:lnTo>
                <a:cubicBezTo>
                  <a:pt x="715275" y="103356"/>
                  <a:pt x="810801" y="11318"/>
                  <a:pt x="919149" y="1131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39" name="Freeform 38"/>
          <p:cNvSpPr/>
          <p:nvPr/>
        </p:nvSpPr>
        <p:spPr>
          <a:xfrm>
            <a:off x="-81901" y="1284446"/>
            <a:ext cx="12300847" cy="5746008"/>
          </a:xfrm>
          <a:custGeom>
            <a:avLst/>
            <a:gdLst>
              <a:gd name="connsiteX0" fmla="*/ 2602226 w 10814195"/>
              <a:gd name="connsiteY0" fmla="*/ 0 h 1989109"/>
              <a:gd name="connsiteX1" fmla="*/ 10814195 w 10814195"/>
              <a:gd name="connsiteY1" fmla="*/ 2 h 1989109"/>
              <a:gd name="connsiteX2" fmla="*/ 10814195 w 10814195"/>
              <a:gd name="connsiteY2" fmla="*/ 1989109 h 1989109"/>
              <a:gd name="connsiteX3" fmla="*/ 0 w 10814195"/>
              <a:gd name="connsiteY3" fmla="*/ 1989109 h 1989109"/>
              <a:gd name="connsiteX4" fmla="*/ 31753 w 10814195"/>
              <a:gd name="connsiteY4" fmla="*/ 1926295 h 1989109"/>
              <a:gd name="connsiteX5" fmla="*/ 1899930 w 10814195"/>
              <a:gd name="connsiteY5" fmla="*/ 251535 h 1989109"/>
              <a:gd name="connsiteX6" fmla="*/ 1933579 w 10814195"/>
              <a:gd name="connsiteY6" fmla="*/ 214186 h 1989109"/>
              <a:gd name="connsiteX7" fmla="*/ 2602226 w 10814195"/>
              <a:gd name="connsiteY7" fmla="*/ 0 h 1989109"/>
              <a:gd name="connsiteX0" fmla="*/ 2602226 w 10814195"/>
              <a:gd name="connsiteY0" fmla="*/ 0 h 1989109"/>
              <a:gd name="connsiteX1" fmla="*/ 10814195 w 10814195"/>
              <a:gd name="connsiteY1" fmla="*/ 2 h 1989109"/>
              <a:gd name="connsiteX2" fmla="*/ 10814195 w 10814195"/>
              <a:gd name="connsiteY2" fmla="*/ 1989109 h 1989109"/>
              <a:gd name="connsiteX3" fmla="*/ 0 w 10814195"/>
              <a:gd name="connsiteY3" fmla="*/ 1989109 h 1989109"/>
              <a:gd name="connsiteX4" fmla="*/ 1899930 w 10814195"/>
              <a:gd name="connsiteY4" fmla="*/ 251535 h 1989109"/>
              <a:gd name="connsiteX5" fmla="*/ 1933579 w 10814195"/>
              <a:gd name="connsiteY5" fmla="*/ 214186 h 1989109"/>
              <a:gd name="connsiteX6" fmla="*/ 2602226 w 10814195"/>
              <a:gd name="connsiteY6" fmla="*/ 0 h 1989109"/>
              <a:gd name="connsiteX0" fmla="*/ 5155886 w 13367855"/>
              <a:gd name="connsiteY0" fmla="*/ 0 h 4279387"/>
              <a:gd name="connsiteX1" fmla="*/ 13367855 w 13367855"/>
              <a:gd name="connsiteY1" fmla="*/ 2 h 4279387"/>
              <a:gd name="connsiteX2" fmla="*/ 13367855 w 13367855"/>
              <a:gd name="connsiteY2" fmla="*/ 1989109 h 4279387"/>
              <a:gd name="connsiteX3" fmla="*/ 0 w 13367855"/>
              <a:gd name="connsiteY3" fmla="*/ 4279387 h 4279387"/>
              <a:gd name="connsiteX4" fmla="*/ 4453590 w 13367855"/>
              <a:gd name="connsiteY4" fmla="*/ 251535 h 4279387"/>
              <a:gd name="connsiteX5" fmla="*/ 4487239 w 13367855"/>
              <a:gd name="connsiteY5" fmla="*/ 214186 h 4279387"/>
              <a:gd name="connsiteX6" fmla="*/ 5155886 w 13367855"/>
              <a:gd name="connsiteY6" fmla="*/ 0 h 4279387"/>
              <a:gd name="connsiteX0" fmla="*/ 5155886 w 13402209"/>
              <a:gd name="connsiteY0" fmla="*/ 0 h 6260478"/>
              <a:gd name="connsiteX1" fmla="*/ 13367855 w 13402209"/>
              <a:gd name="connsiteY1" fmla="*/ 2 h 6260478"/>
              <a:gd name="connsiteX2" fmla="*/ 13402209 w 13402209"/>
              <a:gd name="connsiteY2" fmla="*/ 6260478 h 6260478"/>
              <a:gd name="connsiteX3" fmla="*/ 0 w 13402209"/>
              <a:gd name="connsiteY3" fmla="*/ 4279387 h 6260478"/>
              <a:gd name="connsiteX4" fmla="*/ 4453590 w 13402209"/>
              <a:gd name="connsiteY4" fmla="*/ 251535 h 6260478"/>
              <a:gd name="connsiteX5" fmla="*/ 4487239 w 13402209"/>
              <a:gd name="connsiteY5" fmla="*/ 214186 h 6260478"/>
              <a:gd name="connsiteX6" fmla="*/ 5155886 w 13402209"/>
              <a:gd name="connsiteY6" fmla="*/ 0 h 6260478"/>
              <a:gd name="connsiteX0" fmla="*/ 5155886 w 13402209"/>
              <a:gd name="connsiteY0" fmla="*/ 0 h 6260478"/>
              <a:gd name="connsiteX1" fmla="*/ 13367855 w 13402209"/>
              <a:gd name="connsiteY1" fmla="*/ 2 h 6260478"/>
              <a:gd name="connsiteX2" fmla="*/ 13402209 w 13402209"/>
              <a:gd name="connsiteY2" fmla="*/ 6260478 h 6260478"/>
              <a:gd name="connsiteX3" fmla="*/ 283908 w 13402209"/>
              <a:gd name="connsiteY3" fmla="*/ 4337696 h 6260478"/>
              <a:gd name="connsiteX4" fmla="*/ 0 w 13402209"/>
              <a:gd name="connsiteY4" fmla="*/ 4279387 h 6260478"/>
              <a:gd name="connsiteX5" fmla="*/ 4453590 w 13402209"/>
              <a:gd name="connsiteY5" fmla="*/ 251535 h 6260478"/>
              <a:gd name="connsiteX6" fmla="*/ 4487239 w 13402209"/>
              <a:gd name="connsiteY6" fmla="*/ 214186 h 6260478"/>
              <a:gd name="connsiteX7" fmla="*/ 5155886 w 13402209"/>
              <a:gd name="connsiteY7" fmla="*/ 0 h 6260478"/>
              <a:gd name="connsiteX0" fmla="*/ 5155886 w 13402209"/>
              <a:gd name="connsiteY0" fmla="*/ 0 h 6260478"/>
              <a:gd name="connsiteX1" fmla="*/ 13367855 w 13402209"/>
              <a:gd name="connsiteY1" fmla="*/ 2 h 6260478"/>
              <a:gd name="connsiteX2" fmla="*/ 13402209 w 13402209"/>
              <a:gd name="connsiteY2" fmla="*/ 6260478 h 6260478"/>
              <a:gd name="connsiteX3" fmla="*/ 9075 w 13402209"/>
              <a:gd name="connsiteY3" fmla="*/ 6215724 h 6260478"/>
              <a:gd name="connsiteX4" fmla="*/ 0 w 13402209"/>
              <a:gd name="connsiteY4" fmla="*/ 4279387 h 6260478"/>
              <a:gd name="connsiteX5" fmla="*/ 4453590 w 13402209"/>
              <a:gd name="connsiteY5" fmla="*/ 251535 h 6260478"/>
              <a:gd name="connsiteX6" fmla="*/ 4487239 w 13402209"/>
              <a:gd name="connsiteY6" fmla="*/ 214186 h 6260478"/>
              <a:gd name="connsiteX7" fmla="*/ 5155886 w 13402209"/>
              <a:gd name="connsiteY7" fmla="*/ 0 h 6260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2209" h="6260478">
                <a:moveTo>
                  <a:pt x="5155886" y="0"/>
                </a:moveTo>
                <a:lnTo>
                  <a:pt x="13367855" y="2"/>
                </a:lnTo>
                <a:lnTo>
                  <a:pt x="13402209" y="6260478"/>
                </a:lnTo>
                <a:lnTo>
                  <a:pt x="9075" y="6215724"/>
                </a:lnTo>
                <a:lnTo>
                  <a:pt x="0" y="4279387"/>
                </a:lnTo>
                <a:lnTo>
                  <a:pt x="4453590" y="251535"/>
                </a:lnTo>
                <a:lnTo>
                  <a:pt x="4487239" y="214186"/>
                </a:lnTo>
                <a:cubicBezTo>
                  <a:pt x="4632147" y="84962"/>
                  <a:pt x="4877548" y="2"/>
                  <a:pt x="5155886" y="0"/>
                </a:cubicBezTo>
                <a:close/>
              </a:path>
            </a:pathLst>
          </a:custGeom>
          <a:gradFill>
            <a:gsLst>
              <a:gs pos="27000">
                <a:srgbClr val="1B1B1B"/>
              </a:gs>
              <a:gs pos="20000">
                <a:srgbClr val="242424"/>
              </a:gs>
              <a:gs pos="0">
                <a:schemeClr val="accent3">
                  <a:lumMod val="10000"/>
                  <a:alpha val="63000"/>
                </a:schemeClr>
              </a:gs>
              <a:gs pos="100000">
                <a:schemeClr val="accent3">
                  <a:lumMod val="10000"/>
                </a:schemeClr>
              </a:gs>
            </a:gsLst>
            <a:lin ang="0" scaled="0"/>
          </a:gra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546" y="-1726082"/>
            <a:ext cx="1090462" cy="1090462"/>
          </a:xfrm>
          <a:prstGeom prst="rect">
            <a:avLst/>
          </a:prstGeom>
        </p:spPr>
      </p:pic>
      <p:sp>
        <p:nvSpPr>
          <p:cNvPr id="25" name="Rectangle 41"/>
          <p:cNvSpPr>
            <a:spLocks/>
          </p:cNvSpPr>
          <p:nvPr/>
        </p:nvSpPr>
        <p:spPr bwMode="auto">
          <a:xfrm>
            <a:off x="7734300" y="1675779"/>
            <a:ext cx="3998865" cy="1706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78526" y="-2445954"/>
            <a:ext cx="8964258" cy="12618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4 GOALS</a:t>
            </a:r>
          </a:p>
          <a:p>
            <a:endParaRPr lang="en-US" sz="3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rbel" panose="020B0503020204020204" pitchFamily="34" charset="0"/>
              <a:ea typeface="Helvetica" charset="0"/>
              <a:cs typeface="Helvetica" charset="0"/>
            </a:endParaRP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F9EA5898-6B29-8469-7FAA-BBB3BAE98B31}"/>
              </a:ext>
            </a:extLst>
          </p:cNvPr>
          <p:cNvSpPr/>
          <p:nvPr/>
        </p:nvSpPr>
        <p:spPr>
          <a:xfrm rot="10800000">
            <a:off x="-23498" y="0"/>
            <a:ext cx="2365172" cy="1267327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26000"/>
              </a:schemeClr>
            </a:glow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27369" y="1281505"/>
            <a:ext cx="2891586" cy="2888884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7308901"/>
              <a:gd name="connsiteY0" fmla="*/ 0 h 3949031"/>
              <a:gd name="connsiteX1" fmla="*/ 7308901 w 7308901"/>
              <a:gd name="connsiteY1" fmla="*/ 3 h 3949031"/>
              <a:gd name="connsiteX2" fmla="*/ 6785811 w 7308901"/>
              <a:gd name="connsiteY2" fmla="*/ 3949031 h 3949031"/>
              <a:gd name="connsiteX3" fmla="*/ 0 w 7308901"/>
              <a:gd name="connsiteY3" fmla="*/ 3949031 h 3949031"/>
              <a:gd name="connsiteX4" fmla="*/ 17639 w 7308901"/>
              <a:gd name="connsiteY4" fmla="*/ 3824324 h 3949031"/>
              <a:gd name="connsiteX5" fmla="*/ 60831 w 7308901"/>
              <a:gd name="connsiteY5" fmla="*/ 3652521 h 3949031"/>
              <a:gd name="connsiteX6" fmla="*/ 1055427 w 7308901"/>
              <a:gd name="connsiteY6" fmla="*/ 499379 h 3949031"/>
              <a:gd name="connsiteX7" fmla="*/ 1074119 w 7308901"/>
              <a:gd name="connsiteY7" fmla="*/ 425228 h 3949031"/>
              <a:gd name="connsiteX8" fmla="*/ 1445558 w 7308901"/>
              <a:gd name="connsiteY8" fmla="*/ 0 h 3949031"/>
              <a:gd name="connsiteX0" fmla="*/ 1445558 w 7335056"/>
              <a:gd name="connsiteY0" fmla="*/ 0 h 3949031"/>
              <a:gd name="connsiteX1" fmla="*/ 7308901 w 7335056"/>
              <a:gd name="connsiteY1" fmla="*/ 3 h 3949031"/>
              <a:gd name="connsiteX2" fmla="*/ 7335056 w 7335056"/>
              <a:gd name="connsiteY2" fmla="*/ 3949031 h 3949031"/>
              <a:gd name="connsiteX3" fmla="*/ 0 w 7335056"/>
              <a:gd name="connsiteY3" fmla="*/ 3949031 h 3949031"/>
              <a:gd name="connsiteX4" fmla="*/ 17639 w 7335056"/>
              <a:gd name="connsiteY4" fmla="*/ 3824324 h 3949031"/>
              <a:gd name="connsiteX5" fmla="*/ 60831 w 7335056"/>
              <a:gd name="connsiteY5" fmla="*/ 3652521 h 3949031"/>
              <a:gd name="connsiteX6" fmla="*/ 1055427 w 7335056"/>
              <a:gd name="connsiteY6" fmla="*/ 499379 h 3949031"/>
              <a:gd name="connsiteX7" fmla="*/ 1074119 w 7335056"/>
              <a:gd name="connsiteY7" fmla="*/ 425228 h 3949031"/>
              <a:gd name="connsiteX8" fmla="*/ 1445558 w 7335056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35056" h="3949031">
                <a:moveTo>
                  <a:pt x="1445558" y="0"/>
                </a:moveTo>
                <a:lnTo>
                  <a:pt x="7308901" y="3"/>
                </a:lnTo>
                <a:lnTo>
                  <a:pt x="7335056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78526" y="-1726082"/>
            <a:ext cx="8585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Lorem ipsum dolor sit amet, omnes volutpat ex sed, </a:t>
            </a:r>
          </a:p>
          <a:p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mediocrem maiestatis ius in ullamcorper.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557" y="1860337"/>
            <a:ext cx="1522369" cy="1522376"/>
          </a:xfrm>
          <a:prstGeom prst="rect">
            <a:avLst/>
          </a:prstGeom>
        </p:spPr>
      </p:pic>
      <p:sp>
        <p:nvSpPr>
          <p:cNvPr id="41" name="Freeform: Shape 48">
            <a:extLst>
              <a:ext uri="{FF2B5EF4-FFF2-40B4-BE49-F238E27FC236}">
                <a16:creationId xmlns:a16="http://schemas.microsoft.com/office/drawing/2014/main" id="{9DDCB650-662F-EBD9-5D24-8822EF26A289}"/>
              </a:ext>
            </a:extLst>
          </p:cNvPr>
          <p:cNvSpPr/>
          <p:nvPr/>
        </p:nvSpPr>
        <p:spPr>
          <a:xfrm>
            <a:off x="2753111" y="3974107"/>
            <a:ext cx="9448959" cy="1927389"/>
          </a:xfrm>
          <a:custGeom>
            <a:avLst/>
            <a:gdLst/>
            <a:ahLst/>
            <a:cxnLst/>
            <a:rect l="l" t="t" r="r" b="b"/>
            <a:pathLst>
              <a:path w="9448959" h="1927389">
                <a:moveTo>
                  <a:pt x="9448959" y="0"/>
                </a:moveTo>
                <a:lnTo>
                  <a:pt x="9448959" y="1927389"/>
                </a:lnTo>
                <a:lnTo>
                  <a:pt x="0" y="1927389"/>
                </a:lnTo>
                <a:lnTo>
                  <a:pt x="645770" y="283808"/>
                </a:lnTo>
                <a:lnTo>
                  <a:pt x="658868" y="243346"/>
                </a:lnTo>
                <a:cubicBezTo>
                  <a:pt x="715275" y="103356"/>
                  <a:pt x="810801" y="11318"/>
                  <a:pt x="919149" y="1131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3" name="Freeform 42"/>
          <p:cNvSpPr/>
          <p:nvPr/>
        </p:nvSpPr>
        <p:spPr>
          <a:xfrm>
            <a:off x="1088954" y="4101246"/>
            <a:ext cx="11129045" cy="2896454"/>
          </a:xfrm>
          <a:custGeom>
            <a:avLst/>
            <a:gdLst/>
            <a:ahLst/>
            <a:cxnLst/>
            <a:rect l="l" t="t" r="r" b="b"/>
            <a:pathLst>
              <a:path w="11129045" h="2896454">
                <a:moveTo>
                  <a:pt x="3575988" y="0"/>
                </a:moveTo>
                <a:lnTo>
                  <a:pt x="11113117" y="2"/>
                </a:lnTo>
                <a:lnTo>
                  <a:pt x="11129045" y="2896454"/>
                </a:lnTo>
                <a:lnTo>
                  <a:pt x="0" y="2896454"/>
                </a:lnTo>
                <a:lnTo>
                  <a:pt x="2931405" y="230865"/>
                </a:lnTo>
                <a:lnTo>
                  <a:pt x="2962289" y="196585"/>
                </a:lnTo>
                <a:cubicBezTo>
                  <a:pt x="3095289" y="77980"/>
                  <a:pt x="3320523" y="2"/>
                  <a:pt x="3575988" y="0"/>
                </a:cubicBezTo>
                <a:close/>
              </a:path>
            </a:pathLst>
          </a:custGeom>
          <a:gradFill>
            <a:gsLst>
              <a:gs pos="27000">
                <a:srgbClr val="1B1B1B"/>
              </a:gs>
              <a:gs pos="20000">
                <a:srgbClr val="242424"/>
              </a:gs>
              <a:gs pos="0">
                <a:schemeClr val="accent3">
                  <a:lumMod val="10000"/>
                </a:schemeClr>
              </a:gs>
              <a:gs pos="100000">
                <a:schemeClr val="accent3">
                  <a:lumMod val="10000"/>
                </a:schemeClr>
              </a:gs>
            </a:gsLst>
            <a:lin ang="0" scaled="0"/>
          </a:gra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4" name="Rectangle 41"/>
          <p:cNvSpPr>
            <a:spLocks/>
          </p:cNvSpPr>
          <p:nvPr/>
        </p:nvSpPr>
        <p:spPr bwMode="auto">
          <a:xfrm>
            <a:off x="7734300" y="4699791"/>
            <a:ext cx="3998865" cy="1706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45" name="Freeform 44"/>
          <p:cNvSpPr/>
          <p:nvPr/>
        </p:nvSpPr>
        <p:spPr>
          <a:xfrm>
            <a:off x="4427369" y="4108816"/>
            <a:ext cx="2891586" cy="2888884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7308901"/>
              <a:gd name="connsiteY0" fmla="*/ 0 h 3949031"/>
              <a:gd name="connsiteX1" fmla="*/ 7308901 w 7308901"/>
              <a:gd name="connsiteY1" fmla="*/ 3 h 3949031"/>
              <a:gd name="connsiteX2" fmla="*/ 6785811 w 7308901"/>
              <a:gd name="connsiteY2" fmla="*/ 3949031 h 3949031"/>
              <a:gd name="connsiteX3" fmla="*/ 0 w 7308901"/>
              <a:gd name="connsiteY3" fmla="*/ 3949031 h 3949031"/>
              <a:gd name="connsiteX4" fmla="*/ 17639 w 7308901"/>
              <a:gd name="connsiteY4" fmla="*/ 3824324 h 3949031"/>
              <a:gd name="connsiteX5" fmla="*/ 60831 w 7308901"/>
              <a:gd name="connsiteY5" fmla="*/ 3652521 h 3949031"/>
              <a:gd name="connsiteX6" fmla="*/ 1055427 w 7308901"/>
              <a:gd name="connsiteY6" fmla="*/ 499379 h 3949031"/>
              <a:gd name="connsiteX7" fmla="*/ 1074119 w 7308901"/>
              <a:gd name="connsiteY7" fmla="*/ 425228 h 3949031"/>
              <a:gd name="connsiteX8" fmla="*/ 1445558 w 7308901"/>
              <a:gd name="connsiteY8" fmla="*/ 0 h 3949031"/>
              <a:gd name="connsiteX0" fmla="*/ 1445558 w 7335056"/>
              <a:gd name="connsiteY0" fmla="*/ 0 h 3949031"/>
              <a:gd name="connsiteX1" fmla="*/ 7308901 w 7335056"/>
              <a:gd name="connsiteY1" fmla="*/ 3 h 3949031"/>
              <a:gd name="connsiteX2" fmla="*/ 7335056 w 7335056"/>
              <a:gd name="connsiteY2" fmla="*/ 3949031 h 3949031"/>
              <a:gd name="connsiteX3" fmla="*/ 0 w 7335056"/>
              <a:gd name="connsiteY3" fmla="*/ 3949031 h 3949031"/>
              <a:gd name="connsiteX4" fmla="*/ 17639 w 7335056"/>
              <a:gd name="connsiteY4" fmla="*/ 3824324 h 3949031"/>
              <a:gd name="connsiteX5" fmla="*/ 60831 w 7335056"/>
              <a:gd name="connsiteY5" fmla="*/ 3652521 h 3949031"/>
              <a:gd name="connsiteX6" fmla="*/ 1055427 w 7335056"/>
              <a:gd name="connsiteY6" fmla="*/ 499379 h 3949031"/>
              <a:gd name="connsiteX7" fmla="*/ 1074119 w 7335056"/>
              <a:gd name="connsiteY7" fmla="*/ 425228 h 3949031"/>
              <a:gd name="connsiteX8" fmla="*/ 1445558 w 7335056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35056" h="3949031">
                <a:moveTo>
                  <a:pt x="1445558" y="0"/>
                </a:moveTo>
                <a:lnTo>
                  <a:pt x="7308901" y="3"/>
                </a:lnTo>
                <a:lnTo>
                  <a:pt x="7335056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181" y="4781359"/>
            <a:ext cx="1708682" cy="170868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8ECCE50-D344-19A0-0F50-F03EA32B9BF3}"/>
              </a:ext>
            </a:extLst>
          </p:cNvPr>
          <p:cNvSpPr txBox="1"/>
          <p:nvPr/>
        </p:nvSpPr>
        <p:spPr>
          <a:xfrm>
            <a:off x="3187469" y="218817"/>
            <a:ext cx="9698351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Description of the data exploration phase of the project</a:t>
            </a:r>
          </a:p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5085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5" name="Rectangle 34"/>
          <p:cNvSpPr/>
          <p:nvPr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0" y="0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" name="Diagram 1" hidden="1"/>
          <p:cNvGraphicFramePr/>
          <p:nvPr>
            <p:extLst>
              <p:ext uri="{D42A27DB-BD31-4B8C-83A1-F6EECF244321}">
                <p14:modId xmlns:p14="http://schemas.microsoft.com/office/powerpoint/2010/main" val="1999818189"/>
              </p:ext>
            </p:extLst>
          </p:nvPr>
        </p:nvGraphicFramePr>
        <p:xfrm>
          <a:off x="3318520" y="1641164"/>
          <a:ext cx="6019800" cy="4013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Freeform 14">
            <a:extLst>
              <a:ext uri="{FF2B5EF4-FFF2-40B4-BE49-F238E27FC236}">
                <a16:creationId xmlns:a16="http://schemas.microsoft.com/office/drawing/2014/main" id="{F9EA5898-6B29-8469-7FAA-BBB3BAE98B31}"/>
              </a:ext>
            </a:extLst>
          </p:cNvPr>
          <p:cNvSpPr/>
          <p:nvPr/>
        </p:nvSpPr>
        <p:spPr>
          <a:xfrm rot="10800000">
            <a:off x="-23498" y="0"/>
            <a:ext cx="2365172" cy="1267327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26000"/>
              </a:schemeClr>
            </a:glow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8ECCE50-D344-19A0-0F50-F03EA32B9BF3}"/>
              </a:ext>
            </a:extLst>
          </p:cNvPr>
          <p:cNvSpPr txBox="1"/>
          <p:nvPr/>
        </p:nvSpPr>
        <p:spPr>
          <a:xfrm>
            <a:off x="3187469" y="218817"/>
            <a:ext cx="9698351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 Description of the analysis phase of the project</a:t>
            </a:r>
          </a:p>
          <a:p>
            <a:endParaRPr lang="en-US" sz="4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rbel" panose="020B0503020204020204" pitchFamily="34" charset="0"/>
              <a:ea typeface="Helvetica" charset="0"/>
              <a:cs typeface="Helvetica" charset="0"/>
            </a:endParaRPr>
          </a:p>
        </p:txBody>
      </p:sp>
      <p:sp>
        <p:nvSpPr>
          <p:cNvPr id="19" name="Rectangle 41"/>
          <p:cNvSpPr>
            <a:spLocks/>
          </p:cNvSpPr>
          <p:nvPr/>
        </p:nvSpPr>
        <p:spPr bwMode="auto">
          <a:xfrm>
            <a:off x="8851979" y="1734610"/>
            <a:ext cx="2577048" cy="1210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20" name="Rectangle 41"/>
          <p:cNvSpPr>
            <a:spLocks/>
          </p:cNvSpPr>
          <p:nvPr/>
        </p:nvSpPr>
        <p:spPr bwMode="auto">
          <a:xfrm>
            <a:off x="8353535" y="4322077"/>
            <a:ext cx="2515755" cy="1210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29" name="Rectangle 41"/>
          <p:cNvSpPr>
            <a:spLocks/>
          </p:cNvSpPr>
          <p:nvPr/>
        </p:nvSpPr>
        <p:spPr bwMode="auto">
          <a:xfrm>
            <a:off x="1593593" y="1666728"/>
            <a:ext cx="2697482" cy="1210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30" name="Rectangle 41"/>
          <p:cNvSpPr>
            <a:spLocks/>
          </p:cNvSpPr>
          <p:nvPr/>
        </p:nvSpPr>
        <p:spPr bwMode="auto">
          <a:xfrm>
            <a:off x="1069199" y="4409633"/>
            <a:ext cx="2633325" cy="1210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283551" y="2841103"/>
            <a:ext cx="2056431" cy="1553097"/>
            <a:chOff x="5283551" y="2841103"/>
            <a:chExt cx="2056431" cy="1553097"/>
          </a:xfrm>
        </p:grpSpPr>
        <p:sp>
          <p:nvSpPr>
            <p:cNvPr id="38" name="Parallelogram 30"/>
            <p:cNvSpPr/>
            <p:nvPr/>
          </p:nvSpPr>
          <p:spPr>
            <a:xfrm>
              <a:off x="5283551" y="2841103"/>
              <a:ext cx="1968099" cy="1480974"/>
            </a:xfrm>
            <a:custGeom>
              <a:avLst/>
              <a:gdLst>
                <a:gd name="connsiteX0" fmla="*/ 0 w 1963261"/>
                <a:gd name="connsiteY0" fmla="*/ 1476136 h 1476136"/>
                <a:gd name="connsiteX1" fmla="*/ 369034 w 1963261"/>
                <a:gd name="connsiteY1" fmla="*/ 0 h 1476136"/>
                <a:gd name="connsiteX2" fmla="*/ 1963261 w 1963261"/>
                <a:gd name="connsiteY2" fmla="*/ 0 h 1476136"/>
                <a:gd name="connsiteX3" fmla="*/ 1594227 w 1963261"/>
                <a:gd name="connsiteY3" fmla="*/ 1476136 h 1476136"/>
                <a:gd name="connsiteX4" fmla="*/ 0 w 1963261"/>
                <a:gd name="connsiteY4" fmla="*/ 1476136 h 1476136"/>
                <a:gd name="connsiteX0" fmla="*/ 0 w 1963261"/>
                <a:gd name="connsiteY0" fmla="*/ 1479550 h 1479550"/>
                <a:gd name="connsiteX1" fmla="*/ 369034 w 1963261"/>
                <a:gd name="connsiteY1" fmla="*/ 3414 h 1479550"/>
                <a:gd name="connsiteX2" fmla="*/ 524092 w 1963261"/>
                <a:gd name="connsiteY2" fmla="*/ 0 h 1479550"/>
                <a:gd name="connsiteX3" fmla="*/ 1963261 w 1963261"/>
                <a:gd name="connsiteY3" fmla="*/ 3414 h 1479550"/>
                <a:gd name="connsiteX4" fmla="*/ 1594227 w 1963261"/>
                <a:gd name="connsiteY4" fmla="*/ 1479550 h 1479550"/>
                <a:gd name="connsiteX5" fmla="*/ 0 w 1963261"/>
                <a:gd name="connsiteY5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69034 w 1963261"/>
                <a:gd name="connsiteY2" fmla="*/ 3414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94434 w 1963261"/>
                <a:gd name="connsiteY2" fmla="*/ 14300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5140 h 1495140"/>
                <a:gd name="connsiteX1" fmla="*/ 324067 w 1963261"/>
                <a:gd name="connsiteY1" fmla="*/ 139415 h 1495140"/>
                <a:gd name="connsiteX2" fmla="*/ 394434 w 1963261"/>
                <a:gd name="connsiteY2" fmla="*/ 29890 h 1495140"/>
                <a:gd name="connsiteX3" fmla="*/ 524092 w 1963261"/>
                <a:gd name="connsiteY3" fmla="*/ 15590 h 1495140"/>
                <a:gd name="connsiteX4" fmla="*/ 1963261 w 1963261"/>
                <a:gd name="connsiteY4" fmla="*/ 19004 h 1495140"/>
                <a:gd name="connsiteX5" fmla="*/ 1594227 w 1963261"/>
                <a:gd name="connsiteY5" fmla="*/ 1495140 h 1495140"/>
                <a:gd name="connsiteX6" fmla="*/ 0 w 1963261"/>
                <a:gd name="connsiteY6" fmla="*/ 1495140 h 1495140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524092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6910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7672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1062 h 1481062"/>
                <a:gd name="connsiteX1" fmla="*/ 287781 w 1963261"/>
                <a:gd name="connsiteY1" fmla="*/ 281366 h 1481062"/>
                <a:gd name="connsiteX2" fmla="*/ 394434 w 1963261"/>
                <a:gd name="connsiteY2" fmla="*/ 15812 h 1481062"/>
                <a:gd name="connsiteX3" fmla="*/ 767206 w 1963261"/>
                <a:gd name="connsiteY3" fmla="*/ 1512 h 1481062"/>
                <a:gd name="connsiteX4" fmla="*/ 1963261 w 1963261"/>
                <a:gd name="connsiteY4" fmla="*/ 4926 h 1481062"/>
                <a:gd name="connsiteX5" fmla="*/ 1594227 w 1963261"/>
                <a:gd name="connsiteY5" fmla="*/ 1481062 h 1481062"/>
                <a:gd name="connsiteX6" fmla="*/ 0 w 1963261"/>
                <a:gd name="connsiteY6" fmla="*/ 1481062 h 1481062"/>
                <a:gd name="connsiteX0" fmla="*/ 0 w 1963261"/>
                <a:gd name="connsiteY0" fmla="*/ 1479550 h 1479550"/>
                <a:gd name="connsiteX1" fmla="*/ 287781 w 1963261"/>
                <a:gd name="connsiteY1" fmla="*/ 279854 h 1479550"/>
                <a:gd name="connsiteX2" fmla="*/ 394434 w 1963261"/>
                <a:gd name="connsiteY2" fmla="*/ 14300 h 1479550"/>
                <a:gd name="connsiteX3" fmla="*/ 767206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8046 h 1498046"/>
                <a:gd name="connsiteX1" fmla="*/ 258752 w 1963261"/>
                <a:gd name="connsiteY1" fmla="*/ 410836 h 1498046"/>
                <a:gd name="connsiteX2" fmla="*/ 394434 w 1963261"/>
                <a:gd name="connsiteY2" fmla="*/ 32796 h 1498046"/>
                <a:gd name="connsiteX3" fmla="*/ 767206 w 1963261"/>
                <a:gd name="connsiteY3" fmla="*/ 18496 h 1498046"/>
                <a:gd name="connsiteX4" fmla="*/ 1963261 w 1963261"/>
                <a:gd name="connsiteY4" fmla="*/ 21910 h 1498046"/>
                <a:gd name="connsiteX5" fmla="*/ 1594227 w 1963261"/>
                <a:gd name="connsiteY5" fmla="*/ 1498046 h 1498046"/>
                <a:gd name="connsiteX6" fmla="*/ 0 w 1963261"/>
                <a:gd name="connsiteY6" fmla="*/ 1498046 h 1498046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1130 h 1481130"/>
                <a:gd name="connsiteX1" fmla="*/ 258752 w 1963261"/>
                <a:gd name="connsiteY1" fmla="*/ 393920 h 1481130"/>
                <a:gd name="connsiteX2" fmla="*/ 394434 w 1963261"/>
                <a:gd name="connsiteY2" fmla="*/ 15880 h 1481130"/>
                <a:gd name="connsiteX3" fmla="*/ 767206 w 1963261"/>
                <a:gd name="connsiteY3" fmla="*/ 1580 h 1481130"/>
                <a:gd name="connsiteX4" fmla="*/ 1963261 w 1963261"/>
                <a:gd name="connsiteY4" fmla="*/ 4994 h 1481130"/>
                <a:gd name="connsiteX5" fmla="*/ 1594227 w 1963261"/>
                <a:gd name="connsiteY5" fmla="*/ 1481130 h 1481130"/>
                <a:gd name="connsiteX6" fmla="*/ 0 w 1963261"/>
                <a:gd name="connsiteY6" fmla="*/ 1481130 h 1481130"/>
                <a:gd name="connsiteX0" fmla="*/ 0 w 1963261"/>
                <a:gd name="connsiteY0" fmla="*/ 1485993 h 1485993"/>
                <a:gd name="connsiteX1" fmla="*/ 258752 w 1963261"/>
                <a:gd name="connsiteY1" fmla="*/ 398783 h 1485993"/>
                <a:gd name="connsiteX2" fmla="*/ 394434 w 1963261"/>
                <a:gd name="connsiteY2" fmla="*/ 20743 h 1485993"/>
                <a:gd name="connsiteX3" fmla="*/ 767206 w 1963261"/>
                <a:gd name="connsiteY3" fmla="*/ 6443 h 1485993"/>
                <a:gd name="connsiteX4" fmla="*/ 1963261 w 1963261"/>
                <a:gd name="connsiteY4" fmla="*/ 9857 h 1485993"/>
                <a:gd name="connsiteX5" fmla="*/ 1594227 w 1963261"/>
                <a:gd name="connsiteY5" fmla="*/ 1485993 h 1485993"/>
                <a:gd name="connsiteX6" fmla="*/ 0 w 1963261"/>
                <a:gd name="connsiteY6" fmla="*/ 1485993 h 1485993"/>
                <a:gd name="connsiteX0" fmla="*/ 0 w 1963261"/>
                <a:gd name="connsiteY0" fmla="*/ 1481122 h 1481122"/>
                <a:gd name="connsiteX1" fmla="*/ 258752 w 1963261"/>
                <a:gd name="connsiteY1" fmla="*/ 393912 h 1481122"/>
                <a:gd name="connsiteX2" fmla="*/ 394434 w 1963261"/>
                <a:gd name="connsiteY2" fmla="*/ 15872 h 1481122"/>
                <a:gd name="connsiteX3" fmla="*/ 767206 w 1963261"/>
                <a:gd name="connsiteY3" fmla="*/ 1572 h 1481122"/>
                <a:gd name="connsiteX4" fmla="*/ 1963261 w 1963261"/>
                <a:gd name="connsiteY4" fmla="*/ 4986 h 1481122"/>
                <a:gd name="connsiteX5" fmla="*/ 1594227 w 1963261"/>
                <a:gd name="connsiteY5" fmla="*/ 1481122 h 1481122"/>
                <a:gd name="connsiteX6" fmla="*/ 0 w 1963261"/>
                <a:gd name="connsiteY6" fmla="*/ 1481122 h 1481122"/>
                <a:gd name="connsiteX0" fmla="*/ 0 w 1963261"/>
                <a:gd name="connsiteY0" fmla="*/ 1480460 h 1480460"/>
                <a:gd name="connsiteX1" fmla="*/ 258752 w 1963261"/>
                <a:gd name="connsiteY1" fmla="*/ 393250 h 1480460"/>
                <a:gd name="connsiteX2" fmla="*/ 394434 w 1963261"/>
                <a:gd name="connsiteY2" fmla="*/ 15210 h 1480460"/>
                <a:gd name="connsiteX3" fmla="*/ 767206 w 1963261"/>
                <a:gd name="connsiteY3" fmla="*/ 910 h 1480460"/>
                <a:gd name="connsiteX4" fmla="*/ 1963261 w 1963261"/>
                <a:gd name="connsiteY4" fmla="*/ 4324 h 1480460"/>
                <a:gd name="connsiteX5" fmla="*/ 1594227 w 1963261"/>
                <a:gd name="connsiteY5" fmla="*/ 1480460 h 1480460"/>
                <a:gd name="connsiteX6" fmla="*/ 0 w 1963261"/>
                <a:gd name="connsiteY6" fmla="*/ 1480460 h 1480460"/>
                <a:gd name="connsiteX0" fmla="*/ 0 w 1963261"/>
                <a:gd name="connsiteY0" fmla="*/ 1481762 h 1481762"/>
                <a:gd name="connsiteX1" fmla="*/ 258752 w 1963261"/>
                <a:gd name="connsiteY1" fmla="*/ 394552 h 1481762"/>
                <a:gd name="connsiteX2" fmla="*/ 394434 w 1963261"/>
                <a:gd name="connsiteY2" fmla="*/ 16512 h 1481762"/>
                <a:gd name="connsiteX3" fmla="*/ 767206 w 1963261"/>
                <a:gd name="connsiteY3" fmla="*/ 2212 h 1481762"/>
                <a:gd name="connsiteX4" fmla="*/ 1963261 w 1963261"/>
                <a:gd name="connsiteY4" fmla="*/ 5626 h 1481762"/>
                <a:gd name="connsiteX5" fmla="*/ 1594227 w 1963261"/>
                <a:gd name="connsiteY5" fmla="*/ 1481762 h 1481762"/>
                <a:gd name="connsiteX6" fmla="*/ 0 w 1963261"/>
                <a:gd name="connsiteY6" fmla="*/ 1481762 h 1481762"/>
                <a:gd name="connsiteX0" fmla="*/ 0 w 1963261"/>
                <a:gd name="connsiteY0" fmla="*/ 1480447 h 1480447"/>
                <a:gd name="connsiteX1" fmla="*/ 258752 w 1963261"/>
                <a:gd name="connsiteY1" fmla="*/ 393237 h 1480447"/>
                <a:gd name="connsiteX2" fmla="*/ 394434 w 1963261"/>
                <a:gd name="connsiteY2" fmla="*/ 15197 h 1480447"/>
                <a:gd name="connsiteX3" fmla="*/ 767206 w 1963261"/>
                <a:gd name="connsiteY3" fmla="*/ 897 h 1480447"/>
                <a:gd name="connsiteX4" fmla="*/ 1963261 w 1963261"/>
                <a:gd name="connsiteY4" fmla="*/ 4311 h 1480447"/>
                <a:gd name="connsiteX5" fmla="*/ 1594227 w 1963261"/>
                <a:gd name="connsiteY5" fmla="*/ 1480447 h 1480447"/>
                <a:gd name="connsiteX6" fmla="*/ 0 w 1963261"/>
                <a:gd name="connsiteY6" fmla="*/ 1480447 h 1480447"/>
                <a:gd name="connsiteX0" fmla="*/ 0 w 1963261"/>
                <a:gd name="connsiteY0" fmla="*/ 1481119 h 1481119"/>
                <a:gd name="connsiteX1" fmla="*/ 258752 w 1963261"/>
                <a:gd name="connsiteY1" fmla="*/ 393909 h 1481119"/>
                <a:gd name="connsiteX2" fmla="*/ 394434 w 1963261"/>
                <a:gd name="connsiteY2" fmla="*/ 15869 h 1481119"/>
                <a:gd name="connsiteX3" fmla="*/ 767206 w 1963261"/>
                <a:gd name="connsiteY3" fmla="*/ 1569 h 1481119"/>
                <a:gd name="connsiteX4" fmla="*/ 1963261 w 1963261"/>
                <a:gd name="connsiteY4" fmla="*/ 4983 h 1481119"/>
                <a:gd name="connsiteX5" fmla="*/ 1594227 w 1963261"/>
                <a:gd name="connsiteY5" fmla="*/ 1481119 h 1481119"/>
                <a:gd name="connsiteX6" fmla="*/ 0 w 1963261"/>
                <a:gd name="connsiteY6" fmla="*/ 1481119 h 1481119"/>
                <a:gd name="connsiteX0" fmla="*/ 0 w 1970518"/>
                <a:gd name="connsiteY0" fmla="*/ 1480040 h 1480040"/>
                <a:gd name="connsiteX1" fmla="*/ 258752 w 1970518"/>
                <a:gd name="connsiteY1" fmla="*/ 392830 h 1480040"/>
                <a:gd name="connsiteX2" fmla="*/ 394434 w 1970518"/>
                <a:gd name="connsiteY2" fmla="*/ 14790 h 1480040"/>
                <a:gd name="connsiteX3" fmla="*/ 767206 w 1970518"/>
                <a:gd name="connsiteY3" fmla="*/ 490 h 1480040"/>
                <a:gd name="connsiteX4" fmla="*/ 1970518 w 1970518"/>
                <a:gd name="connsiteY4" fmla="*/ 3904 h 1480040"/>
                <a:gd name="connsiteX5" fmla="*/ 1594227 w 1970518"/>
                <a:gd name="connsiteY5" fmla="*/ 1480040 h 1480040"/>
                <a:gd name="connsiteX6" fmla="*/ 0 w 1970518"/>
                <a:gd name="connsiteY6" fmla="*/ 1480040 h 1480040"/>
                <a:gd name="connsiteX0" fmla="*/ 0 w 1970518"/>
                <a:gd name="connsiteY0" fmla="*/ 1480449 h 1480449"/>
                <a:gd name="connsiteX1" fmla="*/ 258752 w 1970518"/>
                <a:gd name="connsiteY1" fmla="*/ 393239 h 1480449"/>
                <a:gd name="connsiteX2" fmla="*/ 394434 w 1970518"/>
                <a:gd name="connsiteY2" fmla="*/ 15199 h 1480449"/>
                <a:gd name="connsiteX3" fmla="*/ 767206 w 1970518"/>
                <a:gd name="connsiteY3" fmla="*/ 899 h 1480449"/>
                <a:gd name="connsiteX4" fmla="*/ 1970518 w 1970518"/>
                <a:gd name="connsiteY4" fmla="*/ 4313 h 1480449"/>
                <a:gd name="connsiteX5" fmla="*/ 1594227 w 1970518"/>
                <a:gd name="connsiteY5" fmla="*/ 1480449 h 1480449"/>
                <a:gd name="connsiteX6" fmla="*/ 0 w 1970518"/>
                <a:gd name="connsiteY6" fmla="*/ 1480449 h 1480449"/>
                <a:gd name="connsiteX0" fmla="*/ 0 w 1970518"/>
                <a:gd name="connsiteY0" fmla="*/ 1480462 h 1480462"/>
                <a:gd name="connsiteX1" fmla="*/ 258752 w 1970518"/>
                <a:gd name="connsiteY1" fmla="*/ 393252 h 1480462"/>
                <a:gd name="connsiteX2" fmla="*/ 394434 w 1970518"/>
                <a:gd name="connsiteY2" fmla="*/ 15212 h 1480462"/>
                <a:gd name="connsiteX3" fmla="*/ 767206 w 1970518"/>
                <a:gd name="connsiteY3" fmla="*/ 912 h 1480462"/>
                <a:gd name="connsiteX4" fmla="*/ 1970518 w 1970518"/>
                <a:gd name="connsiteY4" fmla="*/ 4326 h 1480462"/>
                <a:gd name="connsiteX5" fmla="*/ 1594227 w 1970518"/>
                <a:gd name="connsiteY5" fmla="*/ 1480462 h 1480462"/>
                <a:gd name="connsiteX6" fmla="*/ 0 w 1970518"/>
                <a:gd name="connsiteY6" fmla="*/ 1480462 h 1480462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394434 w 1968099"/>
                <a:gd name="connsiteY2" fmla="*/ 15724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404110 w 1968099"/>
                <a:gd name="connsiteY2" fmla="*/ 13305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99" h="1480974">
                  <a:moveTo>
                    <a:pt x="0" y="1480974"/>
                  </a:moveTo>
                  <a:lnTo>
                    <a:pt x="258752" y="393764"/>
                  </a:lnTo>
                  <a:cubicBezTo>
                    <a:pt x="346262" y="80613"/>
                    <a:pt x="366540" y="35152"/>
                    <a:pt x="404110" y="13305"/>
                  </a:cubicBezTo>
                  <a:cubicBezTo>
                    <a:pt x="441680" y="-8542"/>
                    <a:pt x="506541" y="3641"/>
                    <a:pt x="767206" y="1424"/>
                  </a:cubicBezTo>
                  <a:lnTo>
                    <a:pt x="1968099" y="0"/>
                  </a:lnTo>
                  <a:lnTo>
                    <a:pt x="1594227" y="1480974"/>
                  </a:lnTo>
                  <a:lnTo>
                    <a:pt x="0" y="14809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innerShdw blurRad="63500" dist="25400" dir="16200000">
                <a:schemeClr val="tx2"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  <p:sp>
          <p:nvSpPr>
            <p:cNvPr id="31" name="Parallelogram 30"/>
            <p:cNvSpPr/>
            <p:nvPr/>
          </p:nvSpPr>
          <p:spPr>
            <a:xfrm>
              <a:off x="5371883" y="2913226"/>
              <a:ext cx="1968099" cy="1480974"/>
            </a:xfrm>
            <a:custGeom>
              <a:avLst/>
              <a:gdLst>
                <a:gd name="connsiteX0" fmla="*/ 0 w 1963261"/>
                <a:gd name="connsiteY0" fmla="*/ 1476136 h 1476136"/>
                <a:gd name="connsiteX1" fmla="*/ 369034 w 1963261"/>
                <a:gd name="connsiteY1" fmla="*/ 0 h 1476136"/>
                <a:gd name="connsiteX2" fmla="*/ 1963261 w 1963261"/>
                <a:gd name="connsiteY2" fmla="*/ 0 h 1476136"/>
                <a:gd name="connsiteX3" fmla="*/ 1594227 w 1963261"/>
                <a:gd name="connsiteY3" fmla="*/ 1476136 h 1476136"/>
                <a:gd name="connsiteX4" fmla="*/ 0 w 1963261"/>
                <a:gd name="connsiteY4" fmla="*/ 1476136 h 1476136"/>
                <a:gd name="connsiteX0" fmla="*/ 0 w 1963261"/>
                <a:gd name="connsiteY0" fmla="*/ 1479550 h 1479550"/>
                <a:gd name="connsiteX1" fmla="*/ 369034 w 1963261"/>
                <a:gd name="connsiteY1" fmla="*/ 3414 h 1479550"/>
                <a:gd name="connsiteX2" fmla="*/ 524092 w 1963261"/>
                <a:gd name="connsiteY2" fmla="*/ 0 h 1479550"/>
                <a:gd name="connsiteX3" fmla="*/ 1963261 w 1963261"/>
                <a:gd name="connsiteY3" fmla="*/ 3414 h 1479550"/>
                <a:gd name="connsiteX4" fmla="*/ 1594227 w 1963261"/>
                <a:gd name="connsiteY4" fmla="*/ 1479550 h 1479550"/>
                <a:gd name="connsiteX5" fmla="*/ 0 w 1963261"/>
                <a:gd name="connsiteY5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69034 w 1963261"/>
                <a:gd name="connsiteY2" fmla="*/ 3414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94434 w 1963261"/>
                <a:gd name="connsiteY2" fmla="*/ 14300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5140 h 1495140"/>
                <a:gd name="connsiteX1" fmla="*/ 324067 w 1963261"/>
                <a:gd name="connsiteY1" fmla="*/ 139415 h 1495140"/>
                <a:gd name="connsiteX2" fmla="*/ 394434 w 1963261"/>
                <a:gd name="connsiteY2" fmla="*/ 29890 h 1495140"/>
                <a:gd name="connsiteX3" fmla="*/ 524092 w 1963261"/>
                <a:gd name="connsiteY3" fmla="*/ 15590 h 1495140"/>
                <a:gd name="connsiteX4" fmla="*/ 1963261 w 1963261"/>
                <a:gd name="connsiteY4" fmla="*/ 19004 h 1495140"/>
                <a:gd name="connsiteX5" fmla="*/ 1594227 w 1963261"/>
                <a:gd name="connsiteY5" fmla="*/ 1495140 h 1495140"/>
                <a:gd name="connsiteX6" fmla="*/ 0 w 1963261"/>
                <a:gd name="connsiteY6" fmla="*/ 1495140 h 1495140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524092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6910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7672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1062 h 1481062"/>
                <a:gd name="connsiteX1" fmla="*/ 287781 w 1963261"/>
                <a:gd name="connsiteY1" fmla="*/ 281366 h 1481062"/>
                <a:gd name="connsiteX2" fmla="*/ 394434 w 1963261"/>
                <a:gd name="connsiteY2" fmla="*/ 15812 h 1481062"/>
                <a:gd name="connsiteX3" fmla="*/ 767206 w 1963261"/>
                <a:gd name="connsiteY3" fmla="*/ 1512 h 1481062"/>
                <a:gd name="connsiteX4" fmla="*/ 1963261 w 1963261"/>
                <a:gd name="connsiteY4" fmla="*/ 4926 h 1481062"/>
                <a:gd name="connsiteX5" fmla="*/ 1594227 w 1963261"/>
                <a:gd name="connsiteY5" fmla="*/ 1481062 h 1481062"/>
                <a:gd name="connsiteX6" fmla="*/ 0 w 1963261"/>
                <a:gd name="connsiteY6" fmla="*/ 1481062 h 1481062"/>
                <a:gd name="connsiteX0" fmla="*/ 0 w 1963261"/>
                <a:gd name="connsiteY0" fmla="*/ 1479550 h 1479550"/>
                <a:gd name="connsiteX1" fmla="*/ 287781 w 1963261"/>
                <a:gd name="connsiteY1" fmla="*/ 279854 h 1479550"/>
                <a:gd name="connsiteX2" fmla="*/ 394434 w 1963261"/>
                <a:gd name="connsiteY2" fmla="*/ 14300 h 1479550"/>
                <a:gd name="connsiteX3" fmla="*/ 767206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8046 h 1498046"/>
                <a:gd name="connsiteX1" fmla="*/ 258752 w 1963261"/>
                <a:gd name="connsiteY1" fmla="*/ 410836 h 1498046"/>
                <a:gd name="connsiteX2" fmla="*/ 394434 w 1963261"/>
                <a:gd name="connsiteY2" fmla="*/ 32796 h 1498046"/>
                <a:gd name="connsiteX3" fmla="*/ 767206 w 1963261"/>
                <a:gd name="connsiteY3" fmla="*/ 18496 h 1498046"/>
                <a:gd name="connsiteX4" fmla="*/ 1963261 w 1963261"/>
                <a:gd name="connsiteY4" fmla="*/ 21910 h 1498046"/>
                <a:gd name="connsiteX5" fmla="*/ 1594227 w 1963261"/>
                <a:gd name="connsiteY5" fmla="*/ 1498046 h 1498046"/>
                <a:gd name="connsiteX6" fmla="*/ 0 w 1963261"/>
                <a:gd name="connsiteY6" fmla="*/ 1498046 h 1498046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1130 h 1481130"/>
                <a:gd name="connsiteX1" fmla="*/ 258752 w 1963261"/>
                <a:gd name="connsiteY1" fmla="*/ 393920 h 1481130"/>
                <a:gd name="connsiteX2" fmla="*/ 394434 w 1963261"/>
                <a:gd name="connsiteY2" fmla="*/ 15880 h 1481130"/>
                <a:gd name="connsiteX3" fmla="*/ 767206 w 1963261"/>
                <a:gd name="connsiteY3" fmla="*/ 1580 h 1481130"/>
                <a:gd name="connsiteX4" fmla="*/ 1963261 w 1963261"/>
                <a:gd name="connsiteY4" fmla="*/ 4994 h 1481130"/>
                <a:gd name="connsiteX5" fmla="*/ 1594227 w 1963261"/>
                <a:gd name="connsiteY5" fmla="*/ 1481130 h 1481130"/>
                <a:gd name="connsiteX6" fmla="*/ 0 w 1963261"/>
                <a:gd name="connsiteY6" fmla="*/ 1481130 h 1481130"/>
                <a:gd name="connsiteX0" fmla="*/ 0 w 1963261"/>
                <a:gd name="connsiteY0" fmla="*/ 1485993 h 1485993"/>
                <a:gd name="connsiteX1" fmla="*/ 258752 w 1963261"/>
                <a:gd name="connsiteY1" fmla="*/ 398783 h 1485993"/>
                <a:gd name="connsiteX2" fmla="*/ 394434 w 1963261"/>
                <a:gd name="connsiteY2" fmla="*/ 20743 h 1485993"/>
                <a:gd name="connsiteX3" fmla="*/ 767206 w 1963261"/>
                <a:gd name="connsiteY3" fmla="*/ 6443 h 1485993"/>
                <a:gd name="connsiteX4" fmla="*/ 1963261 w 1963261"/>
                <a:gd name="connsiteY4" fmla="*/ 9857 h 1485993"/>
                <a:gd name="connsiteX5" fmla="*/ 1594227 w 1963261"/>
                <a:gd name="connsiteY5" fmla="*/ 1485993 h 1485993"/>
                <a:gd name="connsiteX6" fmla="*/ 0 w 1963261"/>
                <a:gd name="connsiteY6" fmla="*/ 1485993 h 1485993"/>
                <a:gd name="connsiteX0" fmla="*/ 0 w 1963261"/>
                <a:gd name="connsiteY0" fmla="*/ 1481122 h 1481122"/>
                <a:gd name="connsiteX1" fmla="*/ 258752 w 1963261"/>
                <a:gd name="connsiteY1" fmla="*/ 393912 h 1481122"/>
                <a:gd name="connsiteX2" fmla="*/ 394434 w 1963261"/>
                <a:gd name="connsiteY2" fmla="*/ 15872 h 1481122"/>
                <a:gd name="connsiteX3" fmla="*/ 767206 w 1963261"/>
                <a:gd name="connsiteY3" fmla="*/ 1572 h 1481122"/>
                <a:gd name="connsiteX4" fmla="*/ 1963261 w 1963261"/>
                <a:gd name="connsiteY4" fmla="*/ 4986 h 1481122"/>
                <a:gd name="connsiteX5" fmla="*/ 1594227 w 1963261"/>
                <a:gd name="connsiteY5" fmla="*/ 1481122 h 1481122"/>
                <a:gd name="connsiteX6" fmla="*/ 0 w 1963261"/>
                <a:gd name="connsiteY6" fmla="*/ 1481122 h 1481122"/>
                <a:gd name="connsiteX0" fmla="*/ 0 w 1963261"/>
                <a:gd name="connsiteY0" fmla="*/ 1480460 h 1480460"/>
                <a:gd name="connsiteX1" fmla="*/ 258752 w 1963261"/>
                <a:gd name="connsiteY1" fmla="*/ 393250 h 1480460"/>
                <a:gd name="connsiteX2" fmla="*/ 394434 w 1963261"/>
                <a:gd name="connsiteY2" fmla="*/ 15210 h 1480460"/>
                <a:gd name="connsiteX3" fmla="*/ 767206 w 1963261"/>
                <a:gd name="connsiteY3" fmla="*/ 910 h 1480460"/>
                <a:gd name="connsiteX4" fmla="*/ 1963261 w 1963261"/>
                <a:gd name="connsiteY4" fmla="*/ 4324 h 1480460"/>
                <a:gd name="connsiteX5" fmla="*/ 1594227 w 1963261"/>
                <a:gd name="connsiteY5" fmla="*/ 1480460 h 1480460"/>
                <a:gd name="connsiteX6" fmla="*/ 0 w 1963261"/>
                <a:gd name="connsiteY6" fmla="*/ 1480460 h 1480460"/>
                <a:gd name="connsiteX0" fmla="*/ 0 w 1963261"/>
                <a:gd name="connsiteY0" fmla="*/ 1481762 h 1481762"/>
                <a:gd name="connsiteX1" fmla="*/ 258752 w 1963261"/>
                <a:gd name="connsiteY1" fmla="*/ 394552 h 1481762"/>
                <a:gd name="connsiteX2" fmla="*/ 394434 w 1963261"/>
                <a:gd name="connsiteY2" fmla="*/ 16512 h 1481762"/>
                <a:gd name="connsiteX3" fmla="*/ 767206 w 1963261"/>
                <a:gd name="connsiteY3" fmla="*/ 2212 h 1481762"/>
                <a:gd name="connsiteX4" fmla="*/ 1963261 w 1963261"/>
                <a:gd name="connsiteY4" fmla="*/ 5626 h 1481762"/>
                <a:gd name="connsiteX5" fmla="*/ 1594227 w 1963261"/>
                <a:gd name="connsiteY5" fmla="*/ 1481762 h 1481762"/>
                <a:gd name="connsiteX6" fmla="*/ 0 w 1963261"/>
                <a:gd name="connsiteY6" fmla="*/ 1481762 h 1481762"/>
                <a:gd name="connsiteX0" fmla="*/ 0 w 1963261"/>
                <a:gd name="connsiteY0" fmla="*/ 1480447 h 1480447"/>
                <a:gd name="connsiteX1" fmla="*/ 258752 w 1963261"/>
                <a:gd name="connsiteY1" fmla="*/ 393237 h 1480447"/>
                <a:gd name="connsiteX2" fmla="*/ 394434 w 1963261"/>
                <a:gd name="connsiteY2" fmla="*/ 15197 h 1480447"/>
                <a:gd name="connsiteX3" fmla="*/ 767206 w 1963261"/>
                <a:gd name="connsiteY3" fmla="*/ 897 h 1480447"/>
                <a:gd name="connsiteX4" fmla="*/ 1963261 w 1963261"/>
                <a:gd name="connsiteY4" fmla="*/ 4311 h 1480447"/>
                <a:gd name="connsiteX5" fmla="*/ 1594227 w 1963261"/>
                <a:gd name="connsiteY5" fmla="*/ 1480447 h 1480447"/>
                <a:gd name="connsiteX6" fmla="*/ 0 w 1963261"/>
                <a:gd name="connsiteY6" fmla="*/ 1480447 h 1480447"/>
                <a:gd name="connsiteX0" fmla="*/ 0 w 1963261"/>
                <a:gd name="connsiteY0" fmla="*/ 1481119 h 1481119"/>
                <a:gd name="connsiteX1" fmla="*/ 258752 w 1963261"/>
                <a:gd name="connsiteY1" fmla="*/ 393909 h 1481119"/>
                <a:gd name="connsiteX2" fmla="*/ 394434 w 1963261"/>
                <a:gd name="connsiteY2" fmla="*/ 15869 h 1481119"/>
                <a:gd name="connsiteX3" fmla="*/ 767206 w 1963261"/>
                <a:gd name="connsiteY3" fmla="*/ 1569 h 1481119"/>
                <a:gd name="connsiteX4" fmla="*/ 1963261 w 1963261"/>
                <a:gd name="connsiteY4" fmla="*/ 4983 h 1481119"/>
                <a:gd name="connsiteX5" fmla="*/ 1594227 w 1963261"/>
                <a:gd name="connsiteY5" fmla="*/ 1481119 h 1481119"/>
                <a:gd name="connsiteX6" fmla="*/ 0 w 1963261"/>
                <a:gd name="connsiteY6" fmla="*/ 1481119 h 1481119"/>
                <a:gd name="connsiteX0" fmla="*/ 0 w 1970518"/>
                <a:gd name="connsiteY0" fmla="*/ 1480040 h 1480040"/>
                <a:gd name="connsiteX1" fmla="*/ 258752 w 1970518"/>
                <a:gd name="connsiteY1" fmla="*/ 392830 h 1480040"/>
                <a:gd name="connsiteX2" fmla="*/ 394434 w 1970518"/>
                <a:gd name="connsiteY2" fmla="*/ 14790 h 1480040"/>
                <a:gd name="connsiteX3" fmla="*/ 767206 w 1970518"/>
                <a:gd name="connsiteY3" fmla="*/ 490 h 1480040"/>
                <a:gd name="connsiteX4" fmla="*/ 1970518 w 1970518"/>
                <a:gd name="connsiteY4" fmla="*/ 3904 h 1480040"/>
                <a:gd name="connsiteX5" fmla="*/ 1594227 w 1970518"/>
                <a:gd name="connsiteY5" fmla="*/ 1480040 h 1480040"/>
                <a:gd name="connsiteX6" fmla="*/ 0 w 1970518"/>
                <a:gd name="connsiteY6" fmla="*/ 1480040 h 1480040"/>
                <a:gd name="connsiteX0" fmla="*/ 0 w 1970518"/>
                <a:gd name="connsiteY0" fmla="*/ 1480449 h 1480449"/>
                <a:gd name="connsiteX1" fmla="*/ 258752 w 1970518"/>
                <a:gd name="connsiteY1" fmla="*/ 393239 h 1480449"/>
                <a:gd name="connsiteX2" fmla="*/ 394434 w 1970518"/>
                <a:gd name="connsiteY2" fmla="*/ 15199 h 1480449"/>
                <a:gd name="connsiteX3" fmla="*/ 767206 w 1970518"/>
                <a:gd name="connsiteY3" fmla="*/ 899 h 1480449"/>
                <a:gd name="connsiteX4" fmla="*/ 1970518 w 1970518"/>
                <a:gd name="connsiteY4" fmla="*/ 4313 h 1480449"/>
                <a:gd name="connsiteX5" fmla="*/ 1594227 w 1970518"/>
                <a:gd name="connsiteY5" fmla="*/ 1480449 h 1480449"/>
                <a:gd name="connsiteX6" fmla="*/ 0 w 1970518"/>
                <a:gd name="connsiteY6" fmla="*/ 1480449 h 1480449"/>
                <a:gd name="connsiteX0" fmla="*/ 0 w 1970518"/>
                <a:gd name="connsiteY0" fmla="*/ 1480462 h 1480462"/>
                <a:gd name="connsiteX1" fmla="*/ 258752 w 1970518"/>
                <a:gd name="connsiteY1" fmla="*/ 393252 h 1480462"/>
                <a:gd name="connsiteX2" fmla="*/ 394434 w 1970518"/>
                <a:gd name="connsiteY2" fmla="*/ 15212 h 1480462"/>
                <a:gd name="connsiteX3" fmla="*/ 767206 w 1970518"/>
                <a:gd name="connsiteY3" fmla="*/ 912 h 1480462"/>
                <a:gd name="connsiteX4" fmla="*/ 1970518 w 1970518"/>
                <a:gd name="connsiteY4" fmla="*/ 4326 h 1480462"/>
                <a:gd name="connsiteX5" fmla="*/ 1594227 w 1970518"/>
                <a:gd name="connsiteY5" fmla="*/ 1480462 h 1480462"/>
                <a:gd name="connsiteX6" fmla="*/ 0 w 1970518"/>
                <a:gd name="connsiteY6" fmla="*/ 1480462 h 1480462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394434 w 1968099"/>
                <a:gd name="connsiteY2" fmla="*/ 15724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404110 w 1968099"/>
                <a:gd name="connsiteY2" fmla="*/ 13305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99" h="1480974">
                  <a:moveTo>
                    <a:pt x="0" y="1480974"/>
                  </a:moveTo>
                  <a:lnTo>
                    <a:pt x="258752" y="393764"/>
                  </a:lnTo>
                  <a:cubicBezTo>
                    <a:pt x="346262" y="80613"/>
                    <a:pt x="366540" y="35152"/>
                    <a:pt x="404110" y="13305"/>
                  </a:cubicBezTo>
                  <a:cubicBezTo>
                    <a:pt x="441680" y="-8542"/>
                    <a:pt x="506541" y="3641"/>
                    <a:pt x="767206" y="1424"/>
                  </a:cubicBezTo>
                  <a:lnTo>
                    <a:pt x="1968099" y="0"/>
                  </a:lnTo>
                  <a:lnTo>
                    <a:pt x="1594227" y="1480974"/>
                  </a:lnTo>
                  <a:lnTo>
                    <a:pt x="0" y="14809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innerShdw blurRad="63500" dist="25400" dir="16200000">
                <a:schemeClr val="tx2"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3910357" y="4500970"/>
            <a:ext cx="1219539" cy="921043"/>
            <a:chOff x="5283551" y="2841103"/>
            <a:chExt cx="2056431" cy="1553097"/>
          </a:xfrm>
        </p:grpSpPr>
        <p:sp>
          <p:nvSpPr>
            <p:cNvPr id="70" name="Parallelogram 30"/>
            <p:cNvSpPr/>
            <p:nvPr/>
          </p:nvSpPr>
          <p:spPr>
            <a:xfrm>
              <a:off x="5283551" y="2841103"/>
              <a:ext cx="1968099" cy="1480974"/>
            </a:xfrm>
            <a:custGeom>
              <a:avLst/>
              <a:gdLst>
                <a:gd name="connsiteX0" fmla="*/ 0 w 1963261"/>
                <a:gd name="connsiteY0" fmla="*/ 1476136 h 1476136"/>
                <a:gd name="connsiteX1" fmla="*/ 369034 w 1963261"/>
                <a:gd name="connsiteY1" fmla="*/ 0 h 1476136"/>
                <a:gd name="connsiteX2" fmla="*/ 1963261 w 1963261"/>
                <a:gd name="connsiteY2" fmla="*/ 0 h 1476136"/>
                <a:gd name="connsiteX3" fmla="*/ 1594227 w 1963261"/>
                <a:gd name="connsiteY3" fmla="*/ 1476136 h 1476136"/>
                <a:gd name="connsiteX4" fmla="*/ 0 w 1963261"/>
                <a:gd name="connsiteY4" fmla="*/ 1476136 h 1476136"/>
                <a:gd name="connsiteX0" fmla="*/ 0 w 1963261"/>
                <a:gd name="connsiteY0" fmla="*/ 1479550 h 1479550"/>
                <a:gd name="connsiteX1" fmla="*/ 369034 w 1963261"/>
                <a:gd name="connsiteY1" fmla="*/ 3414 h 1479550"/>
                <a:gd name="connsiteX2" fmla="*/ 524092 w 1963261"/>
                <a:gd name="connsiteY2" fmla="*/ 0 h 1479550"/>
                <a:gd name="connsiteX3" fmla="*/ 1963261 w 1963261"/>
                <a:gd name="connsiteY3" fmla="*/ 3414 h 1479550"/>
                <a:gd name="connsiteX4" fmla="*/ 1594227 w 1963261"/>
                <a:gd name="connsiteY4" fmla="*/ 1479550 h 1479550"/>
                <a:gd name="connsiteX5" fmla="*/ 0 w 1963261"/>
                <a:gd name="connsiteY5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69034 w 1963261"/>
                <a:gd name="connsiteY2" fmla="*/ 3414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94434 w 1963261"/>
                <a:gd name="connsiteY2" fmla="*/ 14300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5140 h 1495140"/>
                <a:gd name="connsiteX1" fmla="*/ 324067 w 1963261"/>
                <a:gd name="connsiteY1" fmla="*/ 139415 h 1495140"/>
                <a:gd name="connsiteX2" fmla="*/ 394434 w 1963261"/>
                <a:gd name="connsiteY2" fmla="*/ 29890 h 1495140"/>
                <a:gd name="connsiteX3" fmla="*/ 524092 w 1963261"/>
                <a:gd name="connsiteY3" fmla="*/ 15590 h 1495140"/>
                <a:gd name="connsiteX4" fmla="*/ 1963261 w 1963261"/>
                <a:gd name="connsiteY4" fmla="*/ 19004 h 1495140"/>
                <a:gd name="connsiteX5" fmla="*/ 1594227 w 1963261"/>
                <a:gd name="connsiteY5" fmla="*/ 1495140 h 1495140"/>
                <a:gd name="connsiteX6" fmla="*/ 0 w 1963261"/>
                <a:gd name="connsiteY6" fmla="*/ 1495140 h 1495140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524092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6910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7672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1062 h 1481062"/>
                <a:gd name="connsiteX1" fmla="*/ 287781 w 1963261"/>
                <a:gd name="connsiteY1" fmla="*/ 281366 h 1481062"/>
                <a:gd name="connsiteX2" fmla="*/ 394434 w 1963261"/>
                <a:gd name="connsiteY2" fmla="*/ 15812 h 1481062"/>
                <a:gd name="connsiteX3" fmla="*/ 767206 w 1963261"/>
                <a:gd name="connsiteY3" fmla="*/ 1512 h 1481062"/>
                <a:gd name="connsiteX4" fmla="*/ 1963261 w 1963261"/>
                <a:gd name="connsiteY4" fmla="*/ 4926 h 1481062"/>
                <a:gd name="connsiteX5" fmla="*/ 1594227 w 1963261"/>
                <a:gd name="connsiteY5" fmla="*/ 1481062 h 1481062"/>
                <a:gd name="connsiteX6" fmla="*/ 0 w 1963261"/>
                <a:gd name="connsiteY6" fmla="*/ 1481062 h 1481062"/>
                <a:gd name="connsiteX0" fmla="*/ 0 w 1963261"/>
                <a:gd name="connsiteY0" fmla="*/ 1479550 h 1479550"/>
                <a:gd name="connsiteX1" fmla="*/ 287781 w 1963261"/>
                <a:gd name="connsiteY1" fmla="*/ 279854 h 1479550"/>
                <a:gd name="connsiteX2" fmla="*/ 394434 w 1963261"/>
                <a:gd name="connsiteY2" fmla="*/ 14300 h 1479550"/>
                <a:gd name="connsiteX3" fmla="*/ 767206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8046 h 1498046"/>
                <a:gd name="connsiteX1" fmla="*/ 258752 w 1963261"/>
                <a:gd name="connsiteY1" fmla="*/ 410836 h 1498046"/>
                <a:gd name="connsiteX2" fmla="*/ 394434 w 1963261"/>
                <a:gd name="connsiteY2" fmla="*/ 32796 h 1498046"/>
                <a:gd name="connsiteX3" fmla="*/ 767206 w 1963261"/>
                <a:gd name="connsiteY3" fmla="*/ 18496 h 1498046"/>
                <a:gd name="connsiteX4" fmla="*/ 1963261 w 1963261"/>
                <a:gd name="connsiteY4" fmla="*/ 21910 h 1498046"/>
                <a:gd name="connsiteX5" fmla="*/ 1594227 w 1963261"/>
                <a:gd name="connsiteY5" fmla="*/ 1498046 h 1498046"/>
                <a:gd name="connsiteX6" fmla="*/ 0 w 1963261"/>
                <a:gd name="connsiteY6" fmla="*/ 1498046 h 1498046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1130 h 1481130"/>
                <a:gd name="connsiteX1" fmla="*/ 258752 w 1963261"/>
                <a:gd name="connsiteY1" fmla="*/ 393920 h 1481130"/>
                <a:gd name="connsiteX2" fmla="*/ 394434 w 1963261"/>
                <a:gd name="connsiteY2" fmla="*/ 15880 h 1481130"/>
                <a:gd name="connsiteX3" fmla="*/ 767206 w 1963261"/>
                <a:gd name="connsiteY3" fmla="*/ 1580 h 1481130"/>
                <a:gd name="connsiteX4" fmla="*/ 1963261 w 1963261"/>
                <a:gd name="connsiteY4" fmla="*/ 4994 h 1481130"/>
                <a:gd name="connsiteX5" fmla="*/ 1594227 w 1963261"/>
                <a:gd name="connsiteY5" fmla="*/ 1481130 h 1481130"/>
                <a:gd name="connsiteX6" fmla="*/ 0 w 1963261"/>
                <a:gd name="connsiteY6" fmla="*/ 1481130 h 1481130"/>
                <a:gd name="connsiteX0" fmla="*/ 0 w 1963261"/>
                <a:gd name="connsiteY0" fmla="*/ 1485993 h 1485993"/>
                <a:gd name="connsiteX1" fmla="*/ 258752 w 1963261"/>
                <a:gd name="connsiteY1" fmla="*/ 398783 h 1485993"/>
                <a:gd name="connsiteX2" fmla="*/ 394434 w 1963261"/>
                <a:gd name="connsiteY2" fmla="*/ 20743 h 1485993"/>
                <a:gd name="connsiteX3" fmla="*/ 767206 w 1963261"/>
                <a:gd name="connsiteY3" fmla="*/ 6443 h 1485993"/>
                <a:gd name="connsiteX4" fmla="*/ 1963261 w 1963261"/>
                <a:gd name="connsiteY4" fmla="*/ 9857 h 1485993"/>
                <a:gd name="connsiteX5" fmla="*/ 1594227 w 1963261"/>
                <a:gd name="connsiteY5" fmla="*/ 1485993 h 1485993"/>
                <a:gd name="connsiteX6" fmla="*/ 0 w 1963261"/>
                <a:gd name="connsiteY6" fmla="*/ 1485993 h 1485993"/>
                <a:gd name="connsiteX0" fmla="*/ 0 w 1963261"/>
                <a:gd name="connsiteY0" fmla="*/ 1481122 h 1481122"/>
                <a:gd name="connsiteX1" fmla="*/ 258752 w 1963261"/>
                <a:gd name="connsiteY1" fmla="*/ 393912 h 1481122"/>
                <a:gd name="connsiteX2" fmla="*/ 394434 w 1963261"/>
                <a:gd name="connsiteY2" fmla="*/ 15872 h 1481122"/>
                <a:gd name="connsiteX3" fmla="*/ 767206 w 1963261"/>
                <a:gd name="connsiteY3" fmla="*/ 1572 h 1481122"/>
                <a:gd name="connsiteX4" fmla="*/ 1963261 w 1963261"/>
                <a:gd name="connsiteY4" fmla="*/ 4986 h 1481122"/>
                <a:gd name="connsiteX5" fmla="*/ 1594227 w 1963261"/>
                <a:gd name="connsiteY5" fmla="*/ 1481122 h 1481122"/>
                <a:gd name="connsiteX6" fmla="*/ 0 w 1963261"/>
                <a:gd name="connsiteY6" fmla="*/ 1481122 h 1481122"/>
                <a:gd name="connsiteX0" fmla="*/ 0 w 1963261"/>
                <a:gd name="connsiteY0" fmla="*/ 1480460 h 1480460"/>
                <a:gd name="connsiteX1" fmla="*/ 258752 w 1963261"/>
                <a:gd name="connsiteY1" fmla="*/ 393250 h 1480460"/>
                <a:gd name="connsiteX2" fmla="*/ 394434 w 1963261"/>
                <a:gd name="connsiteY2" fmla="*/ 15210 h 1480460"/>
                <a:gd name="connsiteX3" fmla="*/ 767206 w 1963261"/>
                <a:gd name="connsiteY3" fmla="*/ 910 h 1480460"/>
                <a:gd name="connsiteX4" fmla="*/ 1963261 w 1963261"/>
                <a:gd name="connsiteY4" fmla="*/ 4324 h 1480460"/>
                <a:gd name="connsiteX5" fmla="*/ 1594227 w 1963261"/>
                <a:gd name="connsiteY5" fmla="*/ 1480460 h 1480460"/>
                <a:gd name="connsiteX6" fmla="*/ 0 w 1963261"/>
                <a:gd name="connsiteY6" fmla="*/ 1480460 h 1480460"/>
                <a:gd name="connsiteX0" fmla="*/ 0 w 1963261"/>
                <a:gd name="connsiteY0" fmla="*/ 1481762 h 1481762"/>
                <a:gd name="connsiteX1" fmla="*/ 258752 w 1963261"/>
                <a:gd name="connsiteY1" fmla="*/ 394552 h 1481762"/>
                <a:gd name="connsiteX2" fmla="*/ 394434 w 1963261"/>
                <a:gd name="connsiteY2" fmla="*/ 16512 h 1481762"/>
                <a:gd name="connsiteX3" fmla="*/ 767206 w 1963261"/>
                <a:gd name="connsiteY3" fmla="*/ 2212 h 1481762"/>
                <a:gd name="connsiteX4" fmla="*/ 1963261 w 1963261"/>
                <a:gd name="connsiteY4" fmla="*/ 5626 h 1481762"/>
                <a:gd name="connsiteX5" fmla="*/ 1594227 w 1963261"/>
                <a:gd name="connsiteY5" fmla="*/ 1481762 h 1481762"/>
                <a:gd name="connsiteX6" fmla="*/ 0 w 1963261"/>
                <a:gd name="connsiteY6" fmla="*/ 1481762 h 1481762"/>
                <a:gd name="connsiteX0" fmla="*/ 0 w 1963261"/>
                <a:gd name="connsiteY0" fmla="*/ 1480447 h 1480447"/>
                <a:gd name="connsiteX1" fmla="*/ 258752 w 1963261"/>
                <a:gd name="connsiteY1" fmla="*/ 393237 h 1480447"/>
                <a:gd name="connsiteX2" fmla="*/ 394434 w 1963261"/>
                <a:gd name="connsiteY2" fmla="*/ 15197 h 1480447"/>
                <a:gd name="connsiteX3" fmla="*/ 767206 w 1963261"/>
                <a:gd name="connsiteY3" fmla="*/ 897 h 1480447"/>
                <a:gd name="connsiteX4" fmla="*/ 1963261 w 1963261"/>
                <a:gd name="connsiteY4" fmla="*/ 4311 h 1480447"/>
                <a:gd name="connsiteX5" fmla="*/ 1594227 w 1963261"/>
                <a:gd name="connsiteY5" fmla="*/ 1480447 h 1480447"/>
                <a:gd name="connsiteX6" fmla="*/ 0 w 1963261"/>
                <a:gd name="connsiteY6" fmla="*/ 1480447 h 1480447"/>
                <a:gd name="connsiteX0" fmla="*/ 0 w 1963261"/>
                <a:gd name="connsiteY0" fmla="*/ 1481119 h 1481119"/>
                <a:gd name="connsiteX1" fmla="*/ 258752 w 1963261"/>
                <a:gd name="connsiteY1" fmla="*/ 393909 h 1481119"/>
                <a:gd name="connsiteX2" fmla="*/ 394434 w 1963261"/>
                <a:gd name="connsiteY2" fmla="*/ 15869 h 1481119"/>
                <a:gd name="connsiteX3" fmla="*/ 767206 w 1963261"/>
                <a:gd name="connsiteY3" fmla="*/ 1569 h 1481119"/>
                <a:gd name="connsiteX4" fmla="*/ 1963261 w 1963261"/>
                <a:gd name="connsiteY4" fmla="*/ 4983 h 1481119"/>
                <a:gd name="connsiteX5" fmla="*/ 1594227 w 1963261"/>
                <a:gd name="connsiteY5" fmla="*/ 1481119 h 1481119"/>
                <a:gd name="connsiteX6" fmla="*/ 0 w 1963261"/>
                <a:gd name="connsiteY6" fmla="*/ 1481119 h 1481119"/>
                <a:gd name="connsiteX0" fmla="*/ 0 w 1970518"/>
                <a:gd name="connsiteY0" fmla="*/ 1480040 h 1480040"/>
                <a:gd name="connsiteX1" fmla="*/ 258752 w 1970518"/>
                <a:gd name="connsiteY1" fmla="*/ 392830 h 1480040"/>
                <a:gd name="connsiteX2" fmla="*/ 394434 w 1970518"/>
                <a:gd name="connsiteY2" fmla="*/ 14790 h 1480040"/>
                <a:gd name="connsiteX3" fmla="*/ 767206 w 1970518"/>
                <a:gd name="connsiteY3" fmla="*/ 490 h 1480040"/>
                <a:gd name="connsiteX4" fmla="*/ 1970518 w 1970518"/>
                <a:gd name="connsiteY4" fmla="*/ 3904 h 1480040"/>
                <a:gd name="connsiteX5" fmla="*/ 1594227 w 1970518"/>
                <a:gd name="connsiteY5" fmla="*/ 1480040 h 1480040"/>
                <a:gd name="connsiteX6" fmla="*/ 0 w 1970518"/>
                <a:gd name="connsiteY6" fmla="*/ 1480040 h 1480040"/>
                <a:gd name="connsiteX0" fmla="*/ 0 w 1970518"/>
                <a:gd name="connsiteY0" fmla="*/ 1480449 h 1480449"/>
                <a:gd name="connsiteX1" fmla="*/ 258752 w 1970518"/>
                <a:gd name="connsiteY1" fmla="*/ 393239 h 1480449"/>
                <a:gd name="connsiteX2" fmla="*/ 394434 w 1970518"/>
                <a:gd name="connsiteY2" fmla="*/ 15199 h 1480449"/>
                <a:gd name="connsiteX3" fmla="*/ 767206 w 1970518"/>
                <a:gd name="connsiteY3" fmla="*/ 899 h 1480449"/>
                <a:gd name="connsiteX4" fmla="*/ 1970518 w 1970518"/>
                <a:gd name="connsiteY4" fmla="*/ 4313 h 1480449"/>
                <a:gd name="connsiteX5" fmla="*/ 1594227 w 1970518"/>
                <a:gd name="connsiteY5" fmla="*/ 1480449 h 1480449"/>
                <a:gd name="connsiteX6" fmla="*/ 0 w 1970518"/>
                <a:gd name="connsiteY6" fmla="*/ 1480449 h 1480449"/>
                <a:gd name="connsiteX0" fmla="*/ 0 w 1970518"/>
                <a:gd name="connsiteY0" fmla="*/ 1480462 h 1480462"/>
                <a:gd name="connsiteX1" fmla="*/ 258752 w 1970518"/>
                <a:gd name="connsiteY1" fmla="*/ 393252 h 1480462"/>
                <a:gd name="connsiteX2" fmla="*/ 394434 w 1970518"/>
                <a:gd name="connsiteY2" fmla="*/ 15212 h 1480462"/>
                <a:gd name="connsiteX3" fmla="*/ 767206 w 1970518"/>
                <a:gd name="connsiteY3" fmla="*/ 912 h 1480462"/>
                <a:gd name="connsiteX4" fmla="*/ 1970518 w 1970518"/>
                <a:gd name="connsiteY4" fmla="*/ 4326 h 1480462"/>
                <a:gd name="connsiteX5" fmla="*/ 1594227 w 1970518"/>
                <a:gd name="connsiteY5" fmla="*/ 1480462 h 1480462"/>
                <a:gd name="connsiteX6" fmla="*/ 0 w 1970518"/>
                <a:gd name="connsiteY6" fmla="*/ 1480462 h 1480462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394434 w 1968099"/>
                <a:gd name="connsiteY2" fmla="*/ 15724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404110 w 1968099"/>
                <a:gd name="connsiteY2" fmla="*/ 13305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99" h="1480974">
                  <a:moveTo>
                    <a:pt x="0" y="1480974"/>
                  </a:moveTo>
                  <a:lnTo>
                    <a:pt x="258752" y="393764"/>
                  </a:lnTo>
                  <a:cubicBezTo>
                    <a:pt x="346262" y="80613"/>
                    <a:pt x="366540" y="35152"/>
                    <a:pt x="404110" y="13305"/>
                  </a:cubicBezTo>
                  <a:cubicBezTo>
                    <a:pt x="441680" y="-8542"/>
                    <a:pt x="506541" y="3641"/>
                    <a:pt x="767206" y="1424"/>
                  </a:cubicBezTo>
                  <a:lnTo>
                    <a:pt x="1968099" y="0"/>
                  </a:lnTo>
                  <a:lnTo>
                    <a:pt x="1594227" y="1480974"/>
                  </a:lnTo>
                  <a:lnTo>
                    <a:pt x="0" y="14809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innerShdw blurRad="63500" dist="25400" dir="16200000">
                <a:schemeClr val="tx2"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  <p:sp>
          <p:nvSpPr>
            <p:cNvPr id="71" name="Parallelogram 30"/>
            <p:cNvSpPr/>
            <p:nvPr/>
          </p:nvSpPr>
          <p:spPr>
            <a:xfrm>
              <a:off x="5371883" y="2913226"/>
              <a:ext cx="1968099" cy="1480974"/>
            </a:xfrm>
            <a:custGeom>
              <a:avLst/>
              <a:gdLst>
                <a:gd name="connsiteX0" fmla="*/ 0 w 1963261"/>
                <a:gd name="connsiteY0" fmla="*/ 1476136 h 1476136"/>
                <a:gd name="connsiteX1" fmla="*/ 369034 w 1963261"/>
                <a:gd name="connsiteY1" fmla="*/ 0 h 1476136"/>
                <a:gd name="connsiteX2" fmla="*/ 1963261 w 1963261"/>
                <a:gd name="connsiteY2" fmla="*/ 0 h 1476136"/>
                <a:gd name="connsiteX3" fmla="*/ 1594227 w 1963261"/>
                <a:gd name="connsiteY3" fmla="*/ 1476136 h 1476136"/>
                <a:gd name="connsiteX4" fmla="*/ 0 w 1963261"/>
                <a:gd name="connsiteY4" fmla="*/ 1476136 h 1476136"/>
                <a:gd name="connsiteX0" fmla="*/ 0 w 1963261"/>
                <a:gd name="connsiteY0" fmla="*/ 1479550 h 1479550"/>
                <a:gd name="connsiteX1" fmla="*/ 369034 w 1963261"/>
                <a:gd name="connsiteY1" fmla="*/ 3414 h 1479550"/>
                <a:gd name="connsiteX2" fmla="*/ 524092 w 1963261"/>
                <a:gd name="connsiteY2" fmla="*/ 0 h 1479550"/>
                <a:gd name="connsiteX3" fmla="*/ 1963261 w 1963261"/>
                <a:gd name="connsiteY3" fmla="*/ 3414 h 1479550"/>
                <a:gd name="connsiteX4" fmla="*/ 1594227 w 1963261"/>
                <a:gd name="connsiteY4" fmla="*/ 1479550 h 1479550"/>
                <a:gd name="connsiteX5" fmla="*/ 0 w 1963261"/>
                <a:gd name="connsiteY5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69034 w 1963261"/>
                <a:gd name="connsiteY2" fmla="*/ 3414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94434 w 1963261"/>
                <a:gd name="connsiteY2" fmla="*/ 14300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5140 h 1495140"/>
                <a:gd name="connsiteX1" fmla="*/ 324067 w 1963261"/>
                <a:gd name="connsiteY1" fmla="*/ 139415 h 1495140"/>
                <a:gd name="connsiteX2" fmla="*/ 394434 w 1963261"/>
                <a:gd name="connsiteY2" fmla="*/ 29890 h 1495140"/>
                <a:gd name="connsiteX3" fmla="*/ 524092 w 1963261"/>
                <a:gd name="connsiteY3" fmla="*/ 15590 h 1495140"/>
                <a:gd name="connsiteX4" fmla="*/ 1963261 w 1963261"/>
                <a:gd name="connsiteY4" fmla="*/ 19004 h 1495140"/>
                <a:gd name="connsiteX5" fmla="*/ 1594227 w 1963261"/>
                <a:gd name="connsiteY5" fmla="*/ 1495140 h 1495140"/>
                <a:gd name="connsiteX6" fmla="*/ 0 w 1963261"/>
                <a:gd name="connsiteY6" fmla="*/ 1495140 h 1495140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524092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6910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7672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1062 h 1481062"/>
                <a:gd name="connsiteX1" fmla="*/ 287781 w 1963261"/>
                <a:gd name="connsiteY1" fmla="*/ 281366 h 1481062"/>
                <a:gd name="connsiteX2" fmla="*/ 394434 w 1963261"/>
                <a:gd name="connsiteY2" fmla="*/ 15812 h 1481062"/>
                <a:gd name="connsiteX3" fmla="*/ 767206 w 1963261"/>
                <a:gd name="connsiteY3" fmla="*/ 1512 h 1481062"/>
                <a:gd name="connsiteX4" fmla="*/ 1963261 w 1963261"/>
                <a:gd name="connsiteY4" fmla="*/ 4926 h 1481062"/>
                <a:gd name="connsiteX5" fmla="*/ 1594227 w 1963261"/>
                <a:gd name="connsiteY5" fmla="*/ 1481062 h 1481062"/>
                <a:gd name="connsiteX6" fmla="*/ 0 w 1963261"/>
                <a:gd name="connsiteY6" fmla="*/ 1481062 h 1481062"/>
                <a:gd name="connsiteX0" fmla="*/ 0 w 1963261"/>
                <a:gd name="connsiteY0" fmla="*/ 1479550 h 1479550"/>
                <a:gd name="connsiteX1" fmla="*/ 287781 w 1963261"/>
                <a:gd name="connsiteY1" fmla="*/ 279854 h 1479550"/>
                <a:gd name="connsiteX2" fmla="*/ 394434 w 1963261"/>
                <a:gd name="connsiteY2" fmla="*/ 14300 h 1479550"/>
                <a:gd name="connsiteX3" fmla="*/ 767206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8046 h 1498046"/>
                <a:gd name="connsiteX1" fmla="*/ 258752 w 1963261"/>
                <a:gd name="connsiteY1" fmla="*/ 410836 h 1498046"/>
                <a:gd name="connsiteX2" fmla="*/ 394434 w 1963261"/>
                <a:gd name="connsiteY2" fmla="*/ 32796 h 1498046"/>
                <a:gd name="connsiteX3" fmla="*/ 767206 w 1963261"/>
                <a:gd name="connsiteY3" fmla="*/ 18496 h 1498046"/>
                <a:gd name="connsiteX4" fmla="*/ 1963261 w 1963261"/>
                <a:gd name="connsiteY4" fmla="*/ 21910 h 1498046"/>
                <a:gd name="connsiteX5" fmla="*/ 1594227 w 1963261"/>
                <a:gd name="connsiteY5" fmla="*/ 1498046 h 1498046"/>
                <a:gd name="connsiteX6" fmla="*/ 0 w 1963261"/>
                <a:gd name="connsiteY6" fmla="*/ 1498046 h 1498046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1130 h 1481130"/>
                <a:gd name="connsiteX1" fmla="*/ 258752 w 1963261"/>
                <a:gd name="connsiteY1" fmla="*/ 393920 h 1481130"/>
                <a:gd name="connsiteX2" fmla="*/ 394434 w 1963261"/>
                <a:gd name="connsiteY2" fmla="*/ 15880 h 1481130"/>
                <a:gd name="connsiteX3" fmla="*/ 767206 w 1963261"/>
                <a:gd name="connsiteY3" fmla="*/ 1580 h 1481130"/>
                <a:gd name="connsiteX4" fmla="*/ 1963261 w 1963261"/>
                <a:gd name="connsiteY4" fmla="*/ 4994 h 1481130"/>
                <a:gd name="connsiteX5" fmla="*/ 1594227 w 1963261"/>
                <a:gd name="connsiteY5" fmla="*/ 1481130 h 1481130"/>
                <a:gd name="connsiteX6" fmla="*/ 0 w 1963261"/>
                <a:gd name="connsiteY6" fmla="*/ 1481130 h 1481130"/>
                <a:gd name="connsiteX0" fmla="*/ 0 w 1963261"/>
                <a:gd name="connsiteY0" fmla="*/ 1485993 h 1485993"/>
                <a:gd name="connsiteX1" fmla="*/ 258752 w 1963261"/>
                <a:gd name="connsiteY1" fmla="*/ 398783 h 1485993"/>
                <a:gd name="connsiteX2" fmla="*/ 394434 w 1963261"/>
                <a:gd name="connsiteY2" fmla="*/ 20743 h 1485993"/>
                <a:gd name="connsiteX3" fmla="*/ 767206 w 1963261"/>
                <a:gd name="connsiteY3" fmla="*/ 6443 h 1485993"/>
                <a:gd name="connsiteX4" fmla="*/ 1963261 w 1963261"/>
                <a:gd name="connsiteY4" fmla="*/ 9857 h 1485993"/>
                <a:gd name="connsiteX5" fmla="*/ 1594227 w 1963261"/>
                <a:gd name="connsiteY5" fmla="*/ 1485993 h 1485993"/>
                <a:gd name="connsiteX6" fmla="*/ 0 w 1963261"/>
                <a:gd name="connsiteY6" fmla="*/ 1485993 h 1485993"/>
                <a:gd name="connsiteX0" fmla="*/ 0 w 1963261"/>
                <a:gd name="connsiteY0" fmla="*/ 1481122 h 1481122"/>
                <a:gd name="connsiteX1" fmla="*/ 258752 w 1963261"/>
                <a:gd name="connsiteY1" fmla="*/ 393912 h 1481122"/>
                <a:gd name="connsiteX2" fmla="*/ 394434 w 1963261"/>
                <a:gd name="connsiteY2" fmla="*/ 15872 h 1481122"/>
                <a:gd name="connsiteX3" fmla="*/ 767206 w 1963261"/>
                <a:gd name="connsiteY3" fmla="*/ 1572 h 1481122"/>
                <a:gd name="connsiteX4" fmla="*/ 1963261 w 1963261"/>
                <a:gd name="connsiteY4" fmla="*/ 4986 h 1481122"/>
                <a:gd name="connsiteX5" fmla="*/ 1594227 w 1963261"/>
                <a:gd name="connsiteY5" fmla="*/ 1481122 h 1481122"/>
                <a:gd name="connsiteX6" fmla="*/ 0 w 1963261"/>
                <a:gd name="connsiteY6" fmla="*/ 1481122 h 1481122"/>
                <a:gd name="connsiteX0" fmla="*/ 0 w 1963261"/>
                <a:gd name="connsiteY0" fmla="*/ 1480460 h 1480460"/>
                <a:gd name="connsiteX1" fmla="*/ 258752 w 1963261"/>
                <a:gd name="connsiteY1" fmla="*/ 393250 h 1480460"/>
                <a:gd name="connsiteX2" fmla="*/ 394434 w 1963261"/>
                <a:gd name="connsiteY2" fmla="*/ 15210 h 1480460"/>
                <a:gd name="connsiteX3" fmla="*/ 767206 w 1963261"/>
                <a:gd name="connsiteY3" fmla="*/ 910 h 1480460"/>
                <a:gd name="connsiteX4" fmla="*/ 1963261 w 1963261"/>
                <a:gd name="connsiteY4" fmla="*/ 4324 h 1480460"/>
                <a:gd name="connsiteX5" fmla="*/ 1594227 w 1963261"/>
                <a:gd name="connsiteY5" fmla="*/ 1480460 h 1480460"/>
                <a:gd name="connsiteX6" fmla="*/ 0 w 1963261"/>
                <a:gd name="connsiteY6" fmla="*/ 1480460 h 1480460"/>
                <a:gd name="connsiteX0" fmla="*/ 0 w 1963261"/>
                <a:gd name="connsiteY0" fmla="*/ 1481762 h 1481762"/>
                <a:gd name="connsiteX1" fmla="*/ 258752 w 1963261"/>
                <a:gd name="connsiteY1" fmla="*/ 394552 h 1481762"/>
                <a:gd name="connsiteX2" fmla="*/ 394434 w 1963261"/>
                <a:gd name="connsiteY2" fmla="*/ 16512 h 1481762"/>
                <a:gd name="connsiteX3" fmla="*/ 767206 w 1963261"/>
                <a:gd name="connsiteY3" fmla="*/ 2212 h 1481762"/>
                <a:gd name="connsiteX4" fmla="*/ 1963261 w 1963261"/>
                <a:gd name="connsiteY4" fmla="*/ 5626 h 1481762"/>
                <a:gd name="connsiteX5" fmla="*/ 1594227 w 1963261"/>
                <a:gd name="connsiteY5" fmla="*/ 1481762 h 1481762"/>
                <a:gd name="connsiteX6" fmla="*/ 0 w 1963261"/>
                <a:gd name="connsiteY6" fmla="*/ 1481762 h 1481762"/>
                <a:gd name="connsiteX0" fmla="*/ 0 w 1963261"/>
                <a:gd name="connsiteY0" fmla="*/ 1480447 h 1480447"/>
                <a:gd name="connsiteX1" fmla="*/ 258752 w 1963261"/>
                <a:gd name="connsiteY1" fmla="*/ 393237 h 1480447"/>
                <a:gd name="connsiteX2" fmla="*/ 394434 w 1963261"/>
                <a:gd name="connsiteY2" fmla="*/ 15197 h 1480447"/>
                <a:gd name="connsiteX3" fmla="*/ 767206 w 1963261"/>
                <a:gd name="connsiteY3" fmla="*/ 897 h 1480447"/>
                <a:gd name="connsiteX4" fmla="*/ 1963261 w 1963261"/>
                <a:gd name="connsiteY4" fmla="*/ 4311 h 1480447"/>
                <a:gd name="connsiteX5" fmla="*/ 1594227 w 1963261"/>
                <a:gd name="connsiteY5" fmla="*/ 1480447 h 1480447"/>
                <a:gd name="connsiteX6" fmla="*/ 0 w 1963261"/>
                <a:gd name="connsiteY6" fmla="*/ 1480447 h 1480447"/>
                <a:gd name="connsiteX0" fmla="*/ 0 w 1963261"/>
                <a:gd name="connsiteY0" fmla="*/ 1481119 h 1481119"/>
                <a:gd name="connsiteX1" fmla="*/ 258752 w 1963261"/>
                <a:gd name="connsiteY1" fmla="*/ 393909 h 1481119"/>
                <a:gd name="connsiteX2" fmla="*/ 394434 w 1963261"/>
                <a:gd name="connsiteY2" fmla="*/ 15869 h 1481119"/>
                <a:gd name="connsiteX3" fmla="*/ 767206 w 1963261"/>
                <a:gd name="connsiteY3" fmla="*/ 1569 h 1481119"/>
                <a:gd name="connsiteX4" fmla="*/ 1963261 w 1963261"/>
                <a:gd name="connsiteY4" fmla="*/ 4983 h 1481119"/>
                <a:gd name="connsiteX5" fmla="*/ 1594227 w 1963261"/>
                <a:gd name="connsiteY5" fmla="*/ 1481119 h 1481119"/>
                <a:gd name="connsiteX6" fmla="*/ 0 w 1963261"/>
                <a:gd name="connsiteY6" fmla="*/ 1481119 h 1481119"/>
                <a:gd name="connsiteX0" fmla="*/ 0 w 1970518"/>
                <a:gd name="connsiteY0" fmla="*/ 1480040 h 1480040"/>
                <a:gd name="connsiteX1" fmla="*/ 258752 w 1970518"/>
                <a:gd name="connsiteY1" fmla="*/ 392830 h 1480040"/>
                <a:gd name="connsiteX2" fmla="*/ 394434 w 1970518"/>
                <a:gd name="connsiteY2" fmla="*/ 14790 h 1480040"/>
                <a:gd name="connsiteX3" fmla="*/ 767206 w 1970518"/>
                <a:gd name="connsiteY3" fmla="*/ 490 h 1480040"/>
                <a:gd name="connsiteX4" fmla="*/ 1970518 w 1970518"/>
                <a:gd name="connsiteY4" fmla="*/ 3904 h 1480040"/>
                <a:gd name="connsiteX5" fmla="*/ 1594227 w 1970518"/>
                <a:gd name="connsiteY5" fmla="*/ 1480040 h 1480040"/>
                <a:gd name="connsiteX6" fmla="*/ 0 w 1970518"/>
                <a:gd name="connsiteY6" fmla="*/ 1480040 h 1480040"/>
                <a:gd name="connsiteX0" fmla="*/ 0 w 1970518"/>
                <a:gd name="connsiteY0" fmla="*/ 1480449 h 1480449"/>
                <a:gd name="connsiteX1" fmla="*/ 258752 w 1970518"/>
                <a:gd name="connsiteY1" fmla="*/ 393239 h 1480449"/>
                <a:gd name="connsiteX2" fmla="*/ 394434 w 1970518"/>
                <a:gd name="connsiteY2" fmla="*/ 15199 h 1480449"/>
                <a:gd name="connsiteX3" fmla="*/ 767206 w 1970518"/>
                <a:gd name="connsiteY3" fmla="*/ 899 h 1480449"/>
                <a:gd name="connsiteX4" fmla="*/ 1970518 w 1970518"/>
                <a:gd name="connsiteY4" fmla="*/ 4313 h 1480449"/>
                <a:gd name="connsiteX5" fmla="*/ 1594227 w 1970518"/>
                <a:gd name="connsiteY5" fmla="*/ 1480449 h 1480449"/>
                <a:gd name="connsiteX6" fmla="*/ 0 w 1970518"/>
                <a:gd name="connsiteY6" fmla="*/ 1480449 h 1480449"/>
                <a:gd name="connsiteX0" fmla="*/ 0 w 1970518"/>
                <a:gd name="connsiteY0" fmla="*/ 1480462 h 1480462"/>
                <a:gd name="connsiteX1" fmla="*/ 258752 w 1970518"/>
                <a:gd name="connsiteY1" fmla="*/ 393252 h 1480462"/>
                <a:gd name="connsiteX2" fmla="*/ 394434 w 1970518"/>
                <a:gd name="connsiteY2" fmla="*/ 15212 h 1480462"/>
                <a:gd name="connsiteX3" fmla="*/ 767206 w 1970518"/>
                <a:gd name="connsiteY3" fmla="*/ 912 h 1480462"/>
                <a:gd name="connsiteX4" fmla="*/ 1970518 w 1970518"/>
                <a:gd name="connsiteY4" fmla="*/ 4326 h 1480462"/>
                <a:gd name="connsiteX5" fmla="*/ 1594227 w 1970518"/>
                <a:gd name="connsiteY5" fmla="*/ 1480462 h 1480462"/>
                <a:gd name="connsiteX6" fmla="*/ 0 w 1970518"/>
                <a:gd name="connsiteY6" fmla="*/ 1480462 h 1480462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394434 w 1968099"/>
                <a:gd name="connsiteY2" fmla="*/ 15724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404110 w 1968099"/>
                <a:gd name="connsiteY2" fmla="*/ 13305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99" h="1480974">
                  <a:moveTo>
                    <a:pt x="0" y="1480974"/>
                  </a:moveTo>
                  <a:lnTo>
                    <a:pt x="258752" y="393764"/>
                  </a:lnTo>
                  <a:cubicBezTo>
                    <a:pt x="346262" y="80613"/>
                    <a:pt x="366540" y="35152"/>
                    <a:pt x="404110" y="13305"/>
                  </a:cubicBezTo>
                  <a:cubicBezTo>
                    <a:pt x="441680" y="-8542"/>
                    <a:pt x="506541" y="3641"/>
                    <a:pt x="767206" y="1424"/>
                  </a:cubicBezTo>
                  <a:lnTo>
                    <a:pt x="1968099" y="0"/>
                  </a:lnTo>
                  <a:lnTo>
                    <a:pt x="1594227" y="1480974"/>
                  </a:lnTo>
                  <a:lnTo>
                    <a:pt x="0" y="14809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innerShdw blurRad="63500" dist="25400" dir="16200000">
                <a:schemeClr val="tx2"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4493935" y="1832678"/>
            <a:ext cx="1219539" cy="921043"/>
            <a:chOff x="5283551" y="2841103"/>
            <a:chExt cx="2056431" cy="1553097"/>
          </a:xfrm>
        </p:grpSpPr>
        <p:sp>
          <p:nvSpPr>
            <p:cNvPr id="73" name="Parallelogram 30"/>
            <p:cNvSpPr/>
            <p:nvPr/>
          </p:nvSpPr>
          <p:spPr>
            <a:xfrm>
              <a:off x="5283551" y="2841103"/>
              <a:ext cx="1968099" cy="1480974"/>
            </a:xfrm>
            <a:custGeom>
              <a:avLst/>
              <a:gdLst>
                <a:gd name="connsiteX0" fmla="*/ 0 w 1963261"/>
                <a:gd name="connsiteY0" fmla="*/ 1476136 h 1476136"/>
                <a:gd name="connsiteX1" fmla="*/ 369034 w 1963261"/>
                <a:gd name="connsiteY1" fmla="*/ 0 h 1476136"/>
                <a:gd name="connsiteX2" fmla="*/ 1963261 w 1963261"/>
                <a:gd name="connsiteY2" fmla="*/ 0 h 1476136"/>
                <a:gd name="connsiteX3" fmla="*/ 1594227 w 1963261"/>
                <a:gd name="connsiteY3" fmla="*/ 1476136 h 1476136"/>
                <a:gd name="connsiteX4" fmla="*/ 0 w 1963261"/>
                <a:gd name="connsiteY4" fmla="*/ 1476136 h 1476136"/>
                <a:gd name="connsiteX0" fmla="*/ 0 w 1963261"/>
                <a:gd name="connsiteY0" fmla="*/ 1479550 h 1479550"/>
                <a:gd name="connsiteX1" fmla="*/ 369034 w 1963261"/>
                <a:gd name="connsiteY1" fmla="*/ 3414 h 1479550"/>
                <a:gd name="connsiteX2" fmla="*/ 524092 w 1963261"/>
                <a:gd name="connsiteY2" fmla="*/ 0 h 1479550"/>
                <a:gd name="connsiteX3" fmla="*/ 1963261 w 1963261"/>
                <a:gd name="connsiteY3" fmla="*/ 3414 h 1479550"/>
                <a:gd name="connsiteX4" fmla="*/ 1594227 w 1963261"/>
                <a:gd name="connsiteY4" fmla="*/ 1479550 h 1479550"/>
                <a:gd name="connsiteX5" fmla="*/ 0 w 1963261"/>
                <a:gd name="connsiteY5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69034 w 1963261"/>
                <a:gd name="connsiteY2" fmla="*/ 3414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94434 w 1963261"/>
                <a:gd name="connsiteY2" fmla="*/ 14300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5140 h 1495140"/>
                <a:gd name="connsiteX1" fmla="*/ 324067 w 1963261"/>
                <a:gd name="connsiteY1" fmla="*/ 139415 h 1495140"/>
                <a:gd name="connsiteX2" fmla="*/ 394434 w 1963261"/>
                <a:gd name="connsiteY2" fmla="*/ 29890 h 1495140"/>
                <a:gd name="connsiteX3" fmla="*/ 524092 w 1963261"/>
                <a:gd name="connsiteY3" fmla="*/ 15590 h 1495140"/>
                <a:gd name="connsiteX4" fmla="*/ 1963261 w 1963261"/>
                <a:gd name="connsiteY4" fmla="*/ 19004 h 1495140"/>
                <a:gd name="connsiteX5" fmla="*/ 1594227 w 1963261"/>
                <a:gd name="connsiteY5" fmla="*/ 1495140 h 1495140"/>
                <a:gd name="connsiteX6" fmla="*/ 0 w 1963261"/>
                <a:gd name="connsiteY6" fmla="*/ 1495140 h 1495140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524092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6910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7672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1062 h 1481062"/>
                <a:gd name="connsiteX1" fmla="*/ 287781 w 1963261"/>
                <a:gd name="connsiteY1" fmla="*/ 281366 h 1481062"/>
                <a:gd name="connsiteX2" fmla="*/ 394434 w 1963261"/>
                <a:gd name="connsiteY2" fmla="*/ 15812 h 1481062"/>
                <a:gd name="connsiteX3" fmla="*/ 767206 w 1963261"/>
                <a:gd name="connsiteY3" fmla="*/ 1512 h 1481062"/>
                <a:gd name="connsiteX4" fmla="*/ 1963261 w 1963261"/>
                <a:gd name="connsiteY4" fmla="*/ 4926 h 1481062"/>
                <a:gd name="connsiteX5" fmla="*/ 1594227 w 1963261"/>
                <a:gd name="connsiteY5" fmla="*/ 1481062 h 1481062"/>
                <a:gd name="connsiteX6" fmla="*/ 0 w 1963261"/>
                <a:gd name="connsiteY6" fmla="*/ 1481062 h 1481062"/>
                <a:gd name="connsiteX0" fmla="*/ 0 w 1963261"/>
                <a:gd name="connsiteY0" fmla="*/ 1479550 h 1479550"/>
                <a:gd name="connsiteX1" fmla="*/ 287781 w 1963261"/>
                <a:gd name="connsiteY1" fmla="*/ 279854 h 1479550"/>
                <a:gd name="connsiteX2" fmla="*/ 394434 w 1963261"/>
                <a:gd name="connsiteY2" fmla="*/ 14300 h 1479550"/>
                <a:gd name="connsiteX3" fmla="*/ 767206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8046 h 1498046"/>
                <a:gd name="connsiteX1" fmla="*/ 258752 w 1963261"/>
                <a:gd name="connsiteY1" fmla="*/ 410836 h 1498046"/>
                <a:gd name="connsiteX2" fmla="*/ 394434 w 1963261"/>
                <a:gd name="connsiteY2" fmla="*/ 32796 h 1498046"/>
                <a:gd name="connsiteX3" fmla="*/ 767206 w 1963261"/>
                <a:gd name="connsiteY3" fmla="*/ 18496 h 1498046"/>
                <a:gd name="connsiteX4" fmla="*/ 1963261 w 1963261"/>
                <a:gd name="connsiteY4" fmla="*/ 21910 h 1498046"/>
                <a:gd name="connsiteX5" fmla="*/ 1594227 w 1963261"/>
                <a:gd name="connsiteY5" fmla="*/ 1498046 h 1498046"/>
                <a:gd name="connsiteX6" fmla="*/ 0 w 1963261"/>
                <a:gd name="connsiteY6" fmla="*/ 1498046 h 1498046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1130 h 1481130"/>
                <a:gd name="connsiteX1" fmla="*/ 258752 w 1963261"/>
                <a:gd name="connsiteY1" fmla="*/ 393920 h 1481130"/>
                <a:gd name="connsiteX2" fmla="*/ 394434 w 1963261"/>
                <a:gd name="connsiteY2" fmla="*/ 15880 h 1481130"/>
                <a:gd name="connsiteX3" fmla="*/ 767206 w 1963261"/>
                <a:gd name="connsiteY3" fmla="*/ 1580 h 1481130"/>
                <a:gd name="connsiteX4" fmla="*/ 1963261 w 1963261"/>
                <a:gd name="connsiteY4" fmla="*/ 4994 h 1481130"/>
                <a:gd name="connsiteX5" fmla="*/ 1594227 w 1963261"/>
                <a:gd name="connsiteY5" fmla="*/ 1481130 h 1481130"/>
                <a:gd name="connsiteX6" fmla="*/ 0 w 1963261"/>
                <a:gd name="connsiteY6" fmla="*/ 1481130 h 1481130"/>
                <a:gd name="connsiteX0" fmla="*/ 0 w 1963261"/>
                <a:gd name="connsiteY0" fmla="*/ 1485993 h 1485993"/>
                <a:gd name="connsiteX1" fmla="*/ 258752 w 1963261"/>
                <a:gd name="connsiteY1" fmla="*/ 398783 h 1485993"/>
                <a:gd name="connsiteX2" fmla="*/ 394434 w 1963261"/>
                <a:gd name="connsiteY2" fmla="*/ 20743 h 1485993"/>
                <a:gd name="connsiteX3" fmla="*/ 767206 w 1963261"/>
                <a:gd name="connsiteY3" fmla="*/ 6443 h 1485993"/>
                <a:gd name="connsiteX4" fmla="*/ 1963261 w 1963261"/>
                <a:gd name="connsiteY4" fmla="*/ 9857 h 1485993"/>
                <a:gd name="connsiteX5" fmla="*/ 1594227 w 1963261"/>
                <a:gd name="connsiteY5" fmla="*/ 1485993 h 1485993"/>
                <a:gd name="connsiteX6" fmla="*/ 0 w 1963261"/>
                <a:gd name="connsiteY6" fmla="*/ 1485993 h 1485993"/>
                <a:gd name="connsiteX0" fmla="*/ 0 w 1963261"/>
                <a:gd name="connsiteY0" fmla="*/ 1481122 h 1481122"/>
                <a:gd name="connsiteX1" fmla="*/ 258752 w 1963261"/>
                <a:gd name="connsiteY1" fmla="*/ 393912 h 1481122"/>
                <a:gd name="connsiteX2" fmla="*/ 394434 w 1963261"/>
                <a:gd name="connsiteY2" fmla="*/ 15872 h 1481122"/>
                <a:gd name="connsiteX3" fmla="*/ 767206 w 1963261"/>
                <a:gd name="connsiteY3" fmla="*/ 1572 h 1481122"/>
                <a:gd name="connsiteX4" fmla="*/ 1963261 w 1963261"/>
                <a:gd name="connsiteY4" fmla="*/ 4986 h 1481122"/>
                <a:gd name="connsiteX5" fmla="*/ 1594227 w 1963261"/>
                <a:gd name="connsiteY5" fmla="*/ 1481122 h 1481122"/>
                <a:gd name="connsiteX6" fmla="*/ 0 w 1963261"/>
                <a:gd name="connsiteY6" fmla="*/ 1481122 h 1481122"/>
                <a:gd name="connsiteX0" fmla="*/ 0 w 1963261"/>
                <a:gd name="connsiteY0" fmla="*/ 1480460 h 1480460"/>
                <a:gd name="connsiteX1" fmla="*/ 258752 w 1963261"/>
                <a:gd name="connsiteY1" fmla="*/ 393250 h 1480460"/>
                <a:gd name="connsiteX2" fmla="*/ 394434 w 1963261"/>
                <a:gd name="connsiteY2" fmla="*/ 15210 h 1480460"/>
                <a:gd name="connsiteX3" fmla="*/ 767206 w 1963261"/>
                <a:gd name="connsiteY3" fmla="*/ 910 h 1480460"/>
                <a:gd name="connsiteX4" fmla="*/ 1963261 w 1963261"/>
                <a:gd name="connsiteY4" fmla="*/ 4324 h 1480460"/>
                <a:gd name="connsiteX5" fmla="*/ 1594227 w 1963261"/>
                <a:gd name="connsiteY5" fmla="*/ 1480460 h 1480460"/>
                <a:gd name="connsiteX6" fmla="*/ 0 w 1963261"/>
                <a:gd name="connsiteY6" fmla="*/ 1480460 h 1480460"/>
                <a:gd name="connsiteX0" fmla="*/ 0 w 1963261"/>
                <a:gd name="connsiteY0" fmla="*/ 1481762 h 1481762"/>
                <a:gd name="connsiteX1" fmla="*/ 258752 w 1963261"/>
                <a:gd name="connsiteY1" fmla="*/ 394552 h 1481762"/>
                <a:gd name="connsiteX2" fmla="*/ 394434 w 1963261"/>
                <a:gd name="connsiteY2" fmla="*/ 16512 h 1481762"/>
                <a:gd name="connsiteX3" fmla="*/ 767206 w 1963261"/>
                <a:gd name="connsiteY3" fmla="*/ 2212 h 1481762"/>
                <a:gd name="connsiteX4" fmla="*/ 1963261 w 1963261"/>
                <a:gd name="connsiteY4" fmla="*/ 5626 h 1481762"/>
                <a:gd name="connsiteX5" fmla="*/ 1594227 w 1963261"/>
                <a:gd name="connsiteY5" fmla="*/ 1481762 h 1481762"/>
                <a:gd name="connsiteX6" fmla="*/ 0 w 1963261"/>
                <a:gd name="connsiteY6" fmla="*/ 1481762 h 1481762"/>
                <a:gd name="connsiteX0" fmla="*/ 0 w 1963261"/>
                <a:gd name="connsiteY0" fmla="*/ 1480447 h 1480447"/>
                <a:gd name="connsiteX1" fmla="*/ 258752 w 1963261"/>
                <a:gd name="connsiteY1" fmla="*/ 393237 h 1480447"/>
                <a:gd name="connsiteX2" fmla="*/ 394434 w 1963261"/>
                <a:gd name="connsiteY2" fmla="*/ 15197 h 1480447"/>
                <a:gd name="connsiteX3" fmla="*/ 767206 w 1963261"/>
                <a:gd name="connsiteY3" fmla="*/ 897 h 1480447"/>
                <a:gd name="connsiteX4" fmla="*/ 1963261 w 1963261"/>
                <a:gd name="connsiteY4" fmla="*/ 4311 h 1480447"/>
                <a:gd name="connsiteX5" fmla="*/ 1594227 w 1963261"/>
                <a:gd name="connsiteY5" fmla="*/ 1480447 h 1480447"/>
                <a:gd name="connsiteX6" fmla="*/ 0 w 1963261"/>
                <a:gd name="connsiteY6" fmla="*/ 1480447 h 1480447"/>
                <a:gd name="connsiteX0" fmla="*/ 0 w 1963261"/>
                <a:gd name="connsiteY0" fmla="*/ 1481119 h 1481119"/>
                <a:gd name="connsiteX1" fmla="*/ 258752 w 1963261"/>
                <a:gd name="connsiteY1" fmla="*/ 393909 h 1481119"/>
                <a:gd name="connsiteX2" fmla="*/ 394434 w 1963261"/>
                <a:gd name="connsiteY2" fmla="*/ 15869 h 1481119"/>
                <a:gd name="connsiteX3" fmla="*/ 767206 w 1963261"/>
                <a:gd name="connsiteY3" fmla="*/ 1569 h 1481119"/>
                <a:gd name="connsiteX4" fmla="*/ 1963261 w 1963261"/>
                <a:gd name="connsiteY4" fmla="*/ 4983 h 1481119"/>
                <a:gd name="connsiteX5" fmla="*/ 1594227 w 1963261"/>
                <a:gd name="connsiteY5" fmla="*/ 1481119 h 1481119"/>
                <a:gd name="connsiteX6" fmla="*/ 0 w 1963261"/>
                <a:gd name="connsiteY6" fmla="*/ 1481119 h 1481119"/>
                <a:gd name="connsiteX0" fmla="*/ 0 w 1970518"/>
                <a:gd name="connsiteY0" fmla="*/ 1480040 h 1480040"/>
                <a:gd name="connsiteX1" fmla="*/ 258752 w 1970518"/>
                <a:gd name="connsiteY1" fmla="*/ 392830 h 1480040"/>
                <a:gd name="connsiteX2" fmla="*/ 394434 w 1970518"/>
                <a:gd name="connsiteY2" fmla="*/ 14790 h 1480040"/>
                <a:gd name="connsiteX3" fmla="*/ 767206 w 1970518"/>
                <a:gd name="connsiteY3" fmla="*/ 490 h 1480040"/>
                <a:gd name="connsiteX4" fmla="*/ 1970518 w 1970518"/>
                <a:gd name="connsiteY4" fmla="*/ 3904 h 1480040"/>
                <a:gd name="connsiteX5" fmla="*/ 1594227 w 1970518"/>
                <a:gd name="connsiteY5" fmla="*/ 1480040 h 1480040"/>
                <a:gd name="connsiteX6" fmla="*/ 0 w 1970518"/>
                <a:gd name="connsiteY6" fmla="*/ 1480040 h 1480040"/>
                <a:gd name="connsiteX0" fmla="*/ 0 w 1970518"/>
                <a:gd name="connsiteY0" fmla="*/ 1480449 h 1480449"/>
                <a:gd name="connsiteX1" fmla="*/ 258752 w 1970518"/>
                <a:gd name="connsiteY1" fmla="*/ 393239 h 1480449"/>
                <a:gd name="connsiteX2" fmla="*/ 394434 w 1970518"/>
                <a:gd name="connsiteY2" fmla="*/ 15199 h 1480449"/>
                <a:gd name="connsiteX3" fmla="*/ 767206 w 1970518"/>
                <a:gd name="connsiteY3" fmla="*/ 899 h 1480449"/>
                <a:gd name="connsiteX4" fmla="*/ 1970518 w 1970518"/>
                <a:gd name="connsiteY4" fmla="*/ 4313 h 1480449"/>
                <a:gd name="connsiteX5" fmla="*/ 1594227 w 1970518"/>
                <a:gd name="connsiteY5" fmla="*/ 1480449 h 1480449"/>
                <a:gd name="connsiteX6" fmla="*/ 0 w 1970518"/>
                <a:gd name="connsiteY6" fmla="*/ 1480449 h 1480449"/>
                <a:gd name="connsiteX0" fmla="*/ 0 w 1970518"/>
                <a:gd name="connsiteY0" fmla="*/ 1480462 h 1480462"/>
                <a:gd name="connsiteX1" fmla="*/ 258752 w 1970518"/>
                <a:gd name="connsiteY1" fmla="*/ 393252 h 1480462"/>
                <a:gd name="connsiteX2" fmla="*/ 394434 w 1970518"/>
                <a:gd name="connsiteY2" fmla="*/ 15212 h 1480462"/>
                <a:gd name="connsiteX3" fmla="*/ 767206 w 1970518"/>
                <a:gd name="connsiteY3" fmla="*/ 912 h 1480462"/>
                <a:gd name="connsiteX4" fmla="*/ 1970518 w 1970518"/>
                <a:gd name="connsiteY4" fmla="*/ 4326 h 1480462"/>
                <a:gd name="connsiteX5" fmla="*/ 1594227 w 1970518"/>
                <a:gd name="connsiteY5" fmla="*/ 1480462 h 1480462"/>
                <a:gd name="connsiteX6" fmla="*/ 0 w 1970518"/>
                <a:gd name="connsiteY6" fmla="*/ 1480462 h 1480462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394434 w 1968099"/>
                <a:gd name="connsiteY2" fmla="*/ 15724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404110 w 1968099"/>
                <a:gd name="connsiteY2" fmla="*/ 13305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99" h="1480974">
                  <a:moveTo>
                    <a:pt x="0" y="1480974"/>
                  </a:moveTo>
                  <a:lnTo>
                    <a:pt x="258752" y="393764"/>
                  </a:lnTo>
                  <a:cubicBezTo>
                    <a:pt x="346262" y="80613"/>
                    <a:pt x="366540" y="35152"/>
                    <a:pt x="404110" y="13305"/>
                  </a:cubicBezTo>
                  <a:cubicBezTo>
                    <a:pt x="441680" y="-8542"/>
                    <a:pt x="506541" y="3641"/>
                    <a:pt x="767206" y="1424"/>
                  </a:cubicBezTo>
                  <a:lnTo>
                    <a:pt x="1968099" y="0"/>
                  </a:lnTo>
                  <a:lnTo>
                    <a:pt x="1594227" y="1480974"/>
                  </a:lnTo>
                  <a:lnTo>
                    <a:pt x="0" y="14809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innerShdw blurRad="63500" dist="25400" dir="16200000">
                <a:schemeClr val="tx2"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  <p:sp>
          <p:nvSpPr>
            <p:cNvPr id="74" name="Parallelogram 30"/>
            <p:cNvSpPr/>
            <p:nvPr/>
          </p:nvSpPr>
          <p:spPr>
            <a:xfrm>
              <a:off x="5371883" y="2913226"/>
              <a:ext cx="1968099" cy="1480974"/>
            </a:xfrm>
            <a:custGeom>
              <a:avLst/>
              <a:gdLst>
                <a:gd name="connsiteX0" fmla="*/ 0 w 1963261"/>
                <a:gd name="connsiteY0" fmla="*/ 1476136 h 1476136"/>
                <a:gd name="connsiteX1" fmla="*/ 369034 w 1963261"/>
                <a:gd name="connsiteY1" fmla="*/ 0 h 1476136"/>
                <a:gd name="connsiteX2" fmla="*/ 1963261 w 1963261"/>
                <a:gd name="connsiteY2" fmla="*/ 0 h 1476136"/>
                <a:gd name="connsiteX3" fmla="*/ 1594227 w 1963261"/>
                <a:gd name="connsiteY3" fmla="*/ 1476136 h 1476136"/>
                <a:gd name="connsiteX4" fmla="*/ 0 w 1963261"/>
                <a:gd name="connsiteY4" fmla="*/ 1476136 h 1476136"/>
                <a:gd name="connsiteX0" fmla="*/ 0 w 1963261"/>
                <a:gd name="connsiteY0" fmla="*/ 1479550 h 1479550"/>
                <a:gd name="connsiteX1" fmla="*/ 369034 w 1963261"/>
                <a:gd name="connsiteY1" fmla="*/ 3414 h 1479550"/>
                <a:gd name="connsiteX2" fmla="*/ 524092 w 1963261"/>
                <a:gd name="connsiteY2" fmla="*/ 0 h 1479550"/>
                <a:gd name="connsiteX3" fmla="*/ 1963261 w 1963261"/>
                <a:gd name="connsiteY3" fmla="*/ 3414 h 1479550"/>
                <a:gd name="connsiteX4" fmla="*/ 1594227 w 1963261"/>
                <a:gd name="connsiteY4" fmla="*/ 1479550 h 1479550"/>
                <a:gd name="connsiteX5" fmla="*/ 0 w 1963261"/>
                <a:gd name="connsiteY5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69034 w 1963261"/>
                <a:gd name="connsiteY2" fmla="*/ 3414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94434 w 1963261"/>
                <a:gd name="connsiteY2" fmla="*/ 14300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5140 h 1495140"/>
                <a:gd name="connsiteX1" fmla="*/ 324067 w 1963261"/>
                <a:gd name="connsiteY1" fmla="*/ 139415 h 1495140"/>
                <a:gd name="connsiteX2" fmla="*/ 394434 w 1963261"/>
                <a:gd name="connsiteY2" fmla="*/ 29890 h 1495140"/>
                <a:gd name="connsiteX3" fmla="*/ 524092 w 1963261"/>
                <a:gd name="connsiteY3" fmla="*/ 15590 h 1495140"/>
                <a:gd name="connsiteX4" fmla="*/ 1963261 w 1963261"/>
                <a:gd name="connsiteY4" fmla="*/ 19004 h 1495140"/>
                <a:gd name="connsiteX5" fmla="*/ 1594227 w 1963261"/>
                <a:gd name="connsiteY5" fmla="*/ 1495140 h 1495140"/>
                <a:gd name="connsiteX6" fmla="*/ 0 w 1963261"/>
                <a:gd name="connsiteY6" fmla="*/ 1495140 h 1495140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524092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6910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7672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1062 h 1481062"/>
                <a:gd name="connsiteX1" fmla="*/ 287781 w 1963261"/>
                <a:gd name="connsiteY1" fmla="*/ 281366 h 1481062"/>
                <a:gd name="connsiteX2" fmla="*/ 394434 w 1963261"/>
                <a:gd name="connsiteY2" fmla="*/ 15812 h 1481062"/>
                <a:gd name="connsiteX3" fmla="*/ 767206 w 1963261"/>
                <a:gd name="connsiteY3" fmla="*/ 1512 h 1481062"/>
                <a:gd name="connsiteX4" fmla="*/ 1963261 w 1963261"/>
                <a:gd name="connsiteY4" fmla="*/ 4926 h 1481062"/>
                <a:gd name="connsiteX5" fmla="*/ 1594227 w 1963261"/>
                <a:gd name="connsiteY5" fmla="*/ 1481062 h 1481062"/>
                <a:gd name="connsiteX6" fmla="*/ 0 w 1963261"/>
                <a:gd name="connsiteY6" fmla="*/ 1481062 h 1481062"/>
                <a:gd name="connsiteX0" fmla="*/ 0 w 1963261"/>
                <a:gd name="connsiteY0" fmla="*/ 1479550 h 1479550"/>
                <a:gd name="connsiteX1" fmla="*/ 287781 w 1963261"/>
                <a:gd name="connsiteY1" fmla="*/ 279854 h 1479550"/>
                <a:gd name="connsiteX2" fmla="*/ 394434 w 1963261"/>
                <a:gd name="connsiteY2" fmla="*/ 14300 h 1479550"/>
                <a:gd name="connsiteX3" fmla="*/ 767206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8046 h 1498046"/>
                <a:gd name="connsiteX1" fmla="*/ 258752 w 1963261"/>
                <a:gd name="connsiteY1" fmla="*/ 410836 h 1498046"/>
                <a:gd name="connsiteX2" fmla="*/ 394434 w 1963261"/>
                <a:gd name="connsiteY2" fmla="*/ 32796 h 1498046"/>
                <a:gd name="connsiteX3" fmla="*/ 767206 w 1963261"/>
                <a:gd name="connsiteY3" fmla="*/ 18496 h 1498046"/>
                <a:gd name="connsiteX4" fmla="*/ 1963261 w 1963261"/>
                <a:gd name="connsiteY4" fmla="*/ 21910 h 1498046"/>
                <a:gd name="connsiteX5" fmla="*/ 1594227 w 1963261"/>
                <a:gd name="connsiteY5" fmla="*/ 1498046 h 1498046"/>
                <a:gd name="connsiteX6" fmla="*/ 0 w 1963261"/>
                <a:gd name="connsiteY6" fmla="*/ 1498046 h 1498046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1130 h 1481130"/>
                <a:gd name="connsiteX1" fmla="*/ 258752 w 1963261"/>
                <a:gd name="connsiteY1" fmla="*/ 393920 h 1481130"/>
                <a:gd name="connsiteX2" fmla="*/ 394434 w 1963261"/>
                <a:gd name="connsiteY2" fmla="*/ 15880 h 1481130"/>
                <a:gd name="connsiteX3" fmla="*/ 767206 w 1963261"/>
                <a:gd name="connsiteY3" fmla="*/ 1580 h 1481130"/>
                <a:gd name="connsiteX4" fmla="*/ 1963261 w 1963261"/>
                <a:gd name="connsiteY4" fmla="*/ 4994 h 1481130"/>
                <a:gd name="connsiteX5" fmla="*/ 1594227 w 1963261"/>
                <a:gd name="connsiteY5" fmla="*/ 1481130 h 1481130"/>
                <a:gd name="connsiteX6" fmla="*/ 0 w 1963261"/>
                <a:gd name="connsiteY6" fmla="*/ 1481130 h 1481130"/>
                <a:gd name="connsiteX0" fmla="*/ 0 w 1963261"/>
                <a:gd name="connsiteY0" fmla="*/ 1485993 h 1485993"/>
                <a:gd name="connsiteX1" fmla="*/ 258752 w 1963261"/>
                <a:gd name="connsiteY1" fmla="*/ 398783 h 1485993"/>
                <a:gd name="connsiteX2" fmla="*/ 394434 w 1963261"/>
                <a:gd name="connsiteY2" fmla="*/ 20743 h 1485993"/>
                <a:gd name="connsiteX3" fmla="*/ 767206 w 1963261"/>
                <a:gd name="connsiteY3" fmla="*/ 6443 h 1485993"/>
                <a:gd name="connsiteX4" fmla="*/ 1963261 w 1963261"/>
                <a:gd name="connsiteY4" fmla="*/ 9857 h 1485993"/>
                <a:gd name="connsiteX5" fmla="*/ 1594227 w 1963261"/>
                <a:gd name="connsiteY5" fmla="*/ 1485993 h 1485993"/>
                <a:gd name="connsiteX6" fmla="*/ 0 w 1963261"/>
                <a:gd name="connsiteY6" fmla="*/ 1485993 h 1485993"/>
                <a:gd name="connsiteX0" fmla="*/ 0 w 1963261"/>
                <a:gd name="connsiteY0" fmla="*/ 1481122 h 1481122"/>
                <a:gd name="connsiteX1" fmla="*/ 258752 w 1963261"/>
                <a:gd name="connsiteY1" fmla="*/ 393912 h 1481122"/>
                <a:gd name="connsiteX2" fmla="*/ 394434 w 1963261"/>
                <a:gd name="connsiteY2" fmla="*/ 15872 h 1481122"/>
                <a:gd name="connsiteX3" fmla="*/ 767206 w 1963261"/>
                <a:gd name="connsiteY3" fmla="*/ 1572 h 1481122"/>
                <a:gd name="connsiteX4" fmla="*/ 1963261 w 1963261"/>
                <a:gd name="connsiteY4" fmla="*/ 4986 h 1481122"/>
                <a:gd name="connsiteX5" fmla="*/ 1594227 w 1963261"/>
                <a:gd name="connsiteY5" fmla="*/ 1481122 h 1481122"/>
                <a:gd name="connsiteX6" fmla="*/ 0 w 1963261"/>
                <a:gd name="connsiteY6" fmla="*/ 1481122 h 1481122"/>
                <a:gd name="connsiteX0" fmla="*/ 0 w 1963261"/>
                <a:gd name="connsiteY0" fmla="*/ 1480460 h 1480460"/>
                <a:gd name="connsiteX1" fmla="*/ 258752 w 1963261"/>
                <a:gd name="connsiteY1" fmla="*/ 393250 h 1480460"/>
                <a:gd name="connsiteX2" fmla="*/ 394434 w 1963261"/>
                <a:gd name="connsiteY2" fmla="*/ 15210 h 1480460"/>
                <a:gd name="connsiteX3" fmla="*/ 767206 w 1963261"/>
                <a:gd name="connsiteY3" fmla="*/ 910 h 1480460"/>
                <a:gd name="connsiteX4" fmla="*/ 1963261 w 1963261"/>
                <a:gd name="connsiteY4" fmla="*/ 4324 h 1480460"/>
                <a:gd name="connsiteX5" fmla="*/ 1594227 w 1963261"/>
                <a:gd name="connsiteY5" fmla="*/ 1480460 h 1480460"/>
                <a:gd name="connsiteX6" fmla="*/ 0 w 1963261"/>
                <a:gd name="connsiteY6" fmla="*/ 1480460 h 1480460"/>
                <a:gd name="connsiteX0" fmla="*/ 0 w 1963261"/>
                <a:gd name="connsiteY0" fmla="*/ 1481762 h 1481762"/>
                <a:gd name="connsiteX1" fmla="*/ 258752 w 1963261"/>
                <a:gd name="connsiteY1" fmla="*/ 394552 h 1481762"/>
                <a:gd name="connsiteX2" fmla="*/ 394434 w 1963261"/>
                <a:gd name="connsiteY2" fmla="*/ 16512 h 1481762"/>
                <a:gd name="connsiteX3" fmla="*/ 767206 w 1963261"/>
                <a:gd name="connsiteY3" fmla="*/ 2212 h 1481762"/>
                <a:gd name="connsiteX4" fmla="*/ 1963261 w 1963261"/>
                <a:gd name="connsiteY4" fmla="*/ 5626 h 1481762"/>
                <a:gd name="connsiteX5" fmla="*/ 1594227 w 1963261"/>
                <a:gd name="connsiteY5" fmla="*/ 1481762 h 1481762"/>
                <a:gd name="connsiteX6" fmla="*/ 0 w 1963261"/>
                <a:gd name="connsiteY6" fmla="*/ 1481762 h 1481762"/>
                <a:gd name="connsiteX0" fmla="*/ 0 w 1963261"/>
                <a:gd name="connsiteY0" fmla="*/ 1480447 h 1480447"/>
                <a:gd name="connsiteX1" fmla="*/ 258752 w 1963261"/>
                <a:gd name="connsiteY1" fmla="*/ 393237 h 1480447"/>
                <a:gd name="connsiteX2" fmla="*/ 394434 w 1963261"/>
                <a:gd name="connsiteY2" fmla="*/ 15197 h 1480447"/>
                <a:gd name="connsiteX3" fmla="*/ 767206 w 1963261"/>
                <a:gd name="connsiteY3" fmla="*/ 897 h 1480447"/>
                <a:gd name="connsiteX4" fmla="*/ 1963261 w 1963261"/>
                <a:gd name="connsiteY4" fmla="*/ 4311 h 1480447"/>
                <a:gd name="connsiteX5" fmla="*/ 1594227 w 1963261"/>
                <a:gd name="connsiteY5" fmla="*/ 1480447 h 1480447"/>
                <a:gd name="connsiteX6" fmla="*/ 0 w 1963261"/>
                <a:gd name="connsiteY6" fmla="*/ 1480447 h 1480447"/>
                <a:gd name="connsiteX0" fmla="*/ 0 w 1963261"/>
                <a:gd name="connsiteY0" fmla="*/ 1481119 h 1481119"/>
                <a:gd name="connsiteX1" fmla="*/ 258752 w 1963261"/>
                <a:gd name="connsiteY1" fmla="*/ 393909 h 1481119"/>
                <a:gd name="connsiteX2" fmla="*/ 394434 w 1963261"/>
                <a:gd name="connsiteY2" fmla="*/ 15869 h 1481119"/>
                <a:gd name="connsiteX3" fmla="*/ 767206 w 1963261"/>
                <a:gd name="connsiteY3" fmla="*/ 1569 h 1481119"/>
                <a:gd name="connsiteX4" fmla="*/ 1963261 w 1963261"/>
                <a:gd name="connsiteY4" fmla="*/ 4983 h 1481119"/>
                <a:gd name="connsiteX5" fmla="*/ 1594227 w 1963261"/>
                <a:gd name="connsiteY5" fmla="*/ 1481119 h 1481119"/>
                <a:gd name="connsiteX6" fmla="*/ 0 w 1963261"/>
                <a:gd name="connsiteY6" fmla="*/ 1481119 h 1481119"/>
                <a:gd name="connsiteX0" fmla="*/ 0 w 1970518"/>
                <a:gd name="connsiteY0" fmla="*/ 1480040 h 1480040"/>
                <a:gd name="connsiteX1" fmla="*/ 258752 w 1970518"/>
                <a:gd name="connsiteY1" fmla="*/ 392830 h 1480040"/>
                <a:gd name="connsiteX2" fmla="*/ 394434 w 1970518"/>
                <a:gd name="connsiteY2" fmla="*/ 14790 h 1480040"/>
                <a:gd name="connsiteX3" fmla="*/ 767206 w 1970518"/>
                <a:gd name="connsiteY3" fmla="*/ 490 h 1480040"/>
                <a:gd name="connsiteX4" fmla="*/ 1970518 w 1970518"/>
                <a:gd name="connsiteY4" fmla="*/ 3904 h 1480040"/>
                <a:gd name="connsiteX5" fmla="*/ 1594227 w 1970518"/>
                <a:gd name="connsiteY5" fmla="*/ 1480040 h 1480040"/>
                <a:gd name="connsiteX6" fmla="*/ 0 w 1970518"/>
                <a:gd name="connsiteY6" fmla="*/ 1480040 h 1480040"/>
                <a:gd name="connsiteX0" fmla="*/ 0 w 1970518"/>
                <a:gd name="connsiteY0" fmla="*/ 1480449 h 1480449"/>
                <a:gd name="connsiteX1" fmla="*/ 258752 w 1970518"/>
                <a:gd name="connsiteY1" fmla="*/ 393239 h 1480449"/>
                <a:gd name="connsiteX2" fmla="*/ 394434 w 1970518"/>
                <a:gd name="connsiteY2" fmla="*/ 15199 h 1480449"/>
                <a:gd name="connsiteX3" fmla="*/ 767206 w 1970518"/>
                <a:gd name="connsiteY3" fmla="*/ 899 h 1480449"/>
                <a:gd name="connsiteX4" fmla="*/ 1970518 w 1970518"/>
                <a:gd name="connsiteY4" fmla="*/ 4313 h 1480449"/>
                <a:gd name="connsiteX5" fmla="*/ 1594227 w 1970518"/>
                <a:gd name="connsiteY5" fmla="*/ 1480449 h 1480449"/>
                <a:gd name="connsiteX6" fmla="*/ 0 w 1970518"/>
                <a:gd name="connsiteY6" fmla="*/ 1480449 h 1480449"/>
                <a:gd name="connsiteX0" fmla="*/ 0 w 1970518"/>
                <a:gd name="connsiteY0" fmla="*/ 1480462 h 1480462"/>
                <a:gd name="connsiteX1" fmla="*/ 258752 w 1970518"/>
                <a:gd name="connsiteY1" fmla="*/ 393252 h 1480462"/>
                <a:gd name="connsiteX2" fmla="*/ 394434 w 1970518"/>
                <a:gd name="connsiteY2" fmla="*/ 15212 h 1480462"/>
                <a:gd name="connsiteX3" fmla="*/ 767206 w 1970518"/>
                <a:gd name="connsiteY3" fmla="*/ 912 h 1480462"/>
                <a:gd name="connsiteX4" fmla="*/ 1970518 w 1970518"/>
                <a:gd name="connsiteY4" fmla="*/ 4326 h 1480462"/>
                <a:gd name="connsiteX5" fmla="*/ 1594227 w 1970518"/>
                <a:gd name="connsiteY5" fmla="*/ 1480462 h 1480462"/>
                <a:gd name="connsiteX6" fmla="*/ 0 w 1970518"/>
                <a:gd name="connsiteY6" fmla="*/ 1480462 h 1480462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394434 w 1968099"/>
                <a:gd name="connsiteY2" fmla="*/ 15724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404110 w 1968099"/>
                <a:gd name="connsiteY2" fmla="*/ 13305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99" h="1480974">
                  <a:moveTo>
                    <a:pt x="0" y="1480974"/>
                  </a:moveTo>
                  <a:lnTo>
                    <a:pt x="258752" y="393764"/>
                  </a:lnTo>
                  <a:cubicBezTo>
                    <a:pt x="346262" y="80613"/>
                    <a:pt x="366540" y="35152"/>
                    <a:pt x="404110" y="13305"/>
                  </a:cubicBezTo>
                  <a:cubicBezTo>
                    <a:pt x="441680" y="-8542"/>
                    <a:pt x="506541" y="3641"/>
                    <a:pt x="767206" y="1424"/>
                  </a:cubicBezTo>
                  <a:lnTo>
                    <a:pt x="1968099" y="0"/>
                  </a:lnTo>
                  <a:lnTo>
                    <a:pt x="1594227" y="1480974"/>
                  </a:lnTo>
                  <a:lnTo>
                    <a:pt x="0" y="14809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innerShdw blurRad="63500" dist="25400" dir="16200000">
                <a:schemeClr val="tx2"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7387817" y="1832678"/>
            <a:ext cx="1219539" cy="921043"/>
            <a:chOff x="5283551" y="2841103"/>
            <a:chExt cx="2056431" cy="1553097"/>
          </a:xfrm>
        </p:grpSpPr>
        <p:sp>
          <p:nvSpPr>
            <p:cNvPr id="76" name="Parallelogram 30"/>
            <p:cNvSpPr/>
            <p:nvPr/>
          </p:nvSpPr>
          <p:spPr>
            <a:xfrm>
              <a:off x="5283551" y="2841103"/>
              <a:ext cx="1968099" cy="1480974"/>
            </a:xfrm>
            <a:custGeom>
              <a:avLst/>
              <a:gdLst>
                <a:gd name="connsiteX0" fmla="*/ 0 w 1963261"/>
                <a:gd name="connsiteY0" fmla="*/ 1476136 h 1476136"/>
                <a:gd name="connsiteX1" fmla="*/ 369034 w 1963261"/>
                <a:gd name="connsiteY1" fmla="*/ 0 h 1476136"/>
                <a:gd name="connsiteX2" fmla="*/ 1963261 w 1963261"/>
                <a:gd name="connsiteY2" fmla="*/ 0 h 1476136"/>
                <a:gd name="connsiteX3" fmla="*/ 1594227 w 1963261"/>
                <a:gd name="connsiteY3" fmla="*/ 1476136 h 1476136"/>
                <a:gd name="connsiteX4" fmla="*/ 0 w 1963261"/>
                <a:gd name="connsiteY4" fmla="*/ 1476136 h 1476136"/>
                <a:gd name="connsiteX0" fmla="*/ 0 w 1963261"/>
                <a:gd name="connsiteY0" fmla="*/ 1479550 h 1479550"/>
                <a:gd name="connsiteX1" fmla="*/ 369034 w 1963261"/>
                <a:gd name="connsiteY1" fmla="*/ 3414 h 1479550"/>
                <a:gd name="connsiteX2" fmla="*/ 524092 w 1963261"/>
                <a:gd name="connsiteY2" fmla="*/ 0 h 1479550"/>
                <a:gd name="connsiteX3" fmla="*/ 1963261 w 1963261"/>
                <a:gd name="connsiteY3" fmla="*/ 3414 h 1479550"/>
                <a:gd name="connsiteX4" fmla="*/ 1594227 w 1963261"/>
                <a:gd name="connsiteY4" fmla="*/ 1479550 h 1479550"/>
                <a:gd name="connsiteX5" fmla="*/ 0 w 1963261"/>
                <a:gd name="connsiteY5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69034 w 1963261"/>
                <a:gd name="connsiteY2" fmla="*/ 3414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94434 w 1963261"/>
                <a:gd name="connsiteY2" fmla="*/ 14300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5140 h 1495140"/>
                <a:gd name="connsiteX1" fmla="*/ 324067 w 1963261"/>
                <a:gd name="connsiteY1" fmla="*/ 139415 h 1495140"/>
                <a:gd name="connsiteX2" fmla="*/ 394434 w 1963261"/>
                <a:gd name="connsiteY2" fmla="*/ 29890 h 1495140"/>
                <a:gd name="connsiteX3" fmla="*/ 524092 w 1963261"/>
                <a:gd name="connsiteY3" fmla="*/ 15590 h 1495140"/>
                <a:gd name="connsiteX4" fmla="*/ 1963261 w 1963261"/>
                <a:gd name="connsiteY4" fmla="*/ 19004 h 1495140"/>
                <a:gd name="connsiteX5" fmla="*/ 1594227 w 1963261"/>
                <a:gd name="connsiteY5" fmla="*/ 1495140 h 1495140"/>
                <a:gd name="connsiteX6" fmla="*/ 0 w 1963261"/>
                <a:gd name="connsiteY6" fmla="*/ 1495140 h 1495140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524092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6910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7672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1062 h 1481062"/>
                <a:gd name="connsiteX1" fmla="*/ 287781 w 1963261"/>
                <a:gd name="connsiteY1" fmla="*/ 281366 h 1481062"/>
                <a:gd name="connsiteX2" fmla="*/ 394434 w 1963261"/>
                <a:gd name="connsiteY2" fmla="*/ 15812 h 1481062"/>
                <a:gd name="connsiteX3" fmla="*/ 767206 w 1963261"/>
                <a:gd name="connsiteY3" fmla="*/ 1512 h 1481062"/>
                <a:gd name="connsiteX4" fmla="*/ 1963261 w 1963261"/>
                <a:gd name="connsiteY4" fmla="*/ 4926 h 1481062"/>
                <a:gd name="connsiteX5" fmla="*/ 1594227 w 1963261"/>
                <a:gd name="connsiteY5" fmla="*/ 1481062 h 1481062"/>
                <a:gd name="connsiteX6" fmla="*/ 0 w 1963261"/>
                <a:gd name="connsiteY6" fmla="*/ 1481062 h 1481062"/>
                <a:gd name="connsiteX0" fmla="*/ 0 w 1963261"/>
                <a:gd name="connsiteY0" fmla="*/ 1479550 h 1479550"/>
                <a:gd name="connsiteX1" fmla="*/ 287781 w 1963261"/>
                <a:gd name="connsiteY1" fmla="*/ 279854 h 1479550"/>
                <a:gd name="connsiteX2" fmla="*/ 394434 w 1963261"/>
                <a:gd name="connsiteY2" fmla="*/ 14300 h 1479550"/>
                <a:gd name="connsiteX3" fmla="*/ 767206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8046 h 1498046"/>
                <a:gd name="connsiteX1" fmla="*/ 258752 w 1963261"/>
                <a:gd name="connsiteY1" fmla="*/ 410836 h 1498046"/>
                <a:gd name="connsiteX2" fmla="*/ 394434 w 1963261"/>
                <a:gd name="connsiteY2" fmla="*/ 32796 h 1498046"/>
                <a:gd name="connsiteX3" fmla="*/ 767206 w 1963261"/>
                <a:gd name="connsiteY3" fmla="*/ 18496 h 1498046"/>
                <a:gd name="connsiteX4" fmla="*/ 1963261 w 1963261"/>
                <a:gd name="connsiteY4" fmla="*/ 21910 h 1498046"/>
                <a:gd name="connsiteX5" fmla="*/ 1594227 w 1963261"/>
                <a:gd name="connsiteY5" fmla="*/ 1498046 h 1498046"/>
                <a:gd name="connsiteX6" fmla="*/ 0 w 1963261"/>
                <a:gd name="connsiteY6" fmla="*/ 1498046 h 1498046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1130 h 1481130"/>
                <a:gd name="connsiteX1" fmla="*/ 258752 w 1963261"/>
                <a:gd name="connsiteY1" fmla="*/ 393920 h 1481130"/>
                <a:gd name="connsiteX2" fmla="*/ 394434 w 1963261"/>
                <a:gd name="connsiteY2" fmla="*/ 15880 h 1481130"/>
                <a:gd name="connsiteX3" fmla="*/ 767206 w 1963261"/>
                <a:gd name="connsiteY3" fmla="*/ 1580 h 1481130"/>
                <a:gd name="connsiteX4" fmla="*/ 1963261 w 1963261"/>
                <a:gd name="connsiteY4" fmla="*/ 4994 h 1481130"/>
                <a:gd name="connsiteX5" fmla="*/ 1594227 w 1963261"/>
                <a:gd name="connsiteY5" fmla="*/ 1481130 h 1481130"/>
                <a:gd name="connsiteX6" fmla="*/ 0 w 1963261"/>
                <a:gd name="connsiteY6" fmla="*/ 1481130 h 1481130"/>
                <a:gd name="connsiteX0" fmla="*/ 0 w 1963261"/>
                <a:gd name="connsiteY0" fmla="*/ 1485993 h 1485993"/>
                <a:gd name="connsiteX1" fmla="*/ 258752 w 1963261"/>
                <a:gd name="connsiteY1" fmla="*/ 398783 h 1485993"/>
                <a:gd name="connsiteX2" fmla="*/ 394434 w 1963261"/>
                <a:gd name="connsiteY2" fmla="*/ 20743 h 1485993"/>
                <a:gd name="connsiteX3" fmla="*/ 767206 w 1963261"/>
                <a:gd name="connsiteY3" fmla="*/ 6443 h 1485993"/>
                <a:gd name="connsiteX4" fmla="*/ 1963261 w 1963261"/>
                <a:gd name="connsiteY4" fmla="*/ 9857 h 1485993"/>
                <a:gd name="connsiteX5" fmla="*/ 1594227 w 1963261"/>
                <a:gd name="connsiteY5" fmla="*/ 1485993 h 1485993"/>
                <a:gd name="connsiteX6" fmla="*/ 0 w 1963261"/>
                <a:gd name="connsiteY6" fmla="*/ 1485993 h 1485993"/>
                <a:gd name="connsiteX0" fmla="*/ 0 w 1963261"/>
                <a:gd name="connsiteY0" fmla="*/ 1481122 h 1481122"/>
                <a:gd name="connsiteX1" fmla="*/ 258752 w 1963261"/>
                <a:gd name="connsiteY1" fmla="*/ 393912 h 1481122"/>
                <a:gd name="connsiteX2" fmla="*/ 394434 w 1963261"/>
                <a:gd name="connsiteY2" fmla="*/ 15872 h 1481122"/>
                <a:gd name="connsiteX3" fmla="*/ 767206 w 1963261"/>
                <a:gd name="connsiteY3" fmla="*/ 1572 h 1481122"/>
                <a:gd name="connsiteX4" fmla="*/ 1963261 w 1963261"/>
                <a:gd name="connsiteY4" fmla="*/ 4986 h 1481122"/>
                <a:gd name="connsiteX5" fmla="*/ 1594227 w 1963261"/>
                <a:gd name="connsiteY5" fmla="*/ 1481122 h 1481122"/>
                <a:gd name="connsiteX6" fmla="*/ 0 w 1963261"/>
                <a:gd name="connsiteY6" fmla="*/ 1481122 h 1481122"/>
                <a:gd name="connsiteX0" fmla="*/ 0 w 1963261"/>
                <a:gd name="connsiteY0" fmla="*/ 1480460 h 1480460"/>
                <a:gd name="connsiteX1" fmla="*/ 258752 w 1963261"/>
                <a:gd name="connsiteY1" fmla="*/ 393250 h 1480460"/>
                <a:gd name="connsiteX2" fmla="*/ 394434 w 1963261"/>
                <a:gd name="connsiteY2" fmla="*/ 15210 h 1480460"/>
                <a:gd name="connsiteX3" fmla="*/ 767206 w 1963261"/>
                <a:gd name="connsiteY3" fmla="*/ 910 h 1480460"/>
                <a:gd name="connsiteX4" fmla="*/ 1963261 w 1963261"/>
                <a:gd name="connsiteY4" fmla="*/ 4324 h 1480460"/>
                <a:gd name="connsiteX5" fmla="*/ 1594227 w 1963261"/>
                <a:gd name="connsiteY5" fmla="*/ 1480460 h 1480460"/>
                <a:gd name="connsiteX6" fmla="*/ 0 w 1963261"/>
                <a:gd name="connsiteY6" fmla="*/ 1480460 h 1480460"/>
                <a:gd name="connsiteX0" fmla="*/ 0 w 1963261"/>
                <a:gd name="connsiteY0" fmla="*/ 1481762 h 1481762"/>
                <a:gd name="connsiteX1" fmla="*/ 258752 w 1963261"/>
                <a:gd name="connsiteY1" fmla="*/ 394552 h 1481762"/>
                <a:gd name="connsiteX2" fmla="*/ 394434 w 1963261"/>
                <a:gd name="connsiteY2" fmla="*/ 16512 h 1481762"/>
                <a:gd name="connsiteX3" fmla="*/ 767206 w 1963261"/>
                <a:gd name="connsiteY3" fmla="*/ 2212 h 1481762"/>
                <a:gd name="connsiteX4" fmla="*/ 1963261 w 1963261"/>
                <a:gd name="connsiteY4" fmla="*/ 5626 h 1481762"/>
                <a:gd name="connsiteX5" fmla="*/ 1594227 w 1963261"/>
                <a:gd name="connsiteY5" fmla="*/ 1481762 h 1481762"/>
                <a:gd name="connsiteX6" fmla="*/ 0 w 1963261"/>
                <a:gd name="connsiteY6" fmla="*/ 1481762 h 1481762"/>
                <a:gd name="connsiteX0" fmla="*/ 0 w 1963261"/>
                <a:gd name="connsiteY0" fmla="*/ 1480447 h 1480447"/>
                <a:gd name="connsiteX1" fmla="*/ 258752 w 1963261"/>
                <a:gd name="connsiteY1" fmla="*/ 393237 h 1480447"/>
                <a:gd name="connsiteX2" fmla="*/ 394434 w 1963261"/>
                <a:gd name="connsiteY2" fmla="*/ 15197 h 1480447"/>
                <a:gd name="connsiteX3" fmla="*/ 767206 w 1963261"/>
                <a:gd name="connsiteY3" fmla="*/ 897 h 1480447"/>
                <a:gd name="connsiteX4" fmla="*/ 1963261 w 1963261"/>
                <a:gd name="connsiteY4" fmla="*/ 4311 h 1480447"/>
                <a:gd name="connsiteX5" fmla="*/ 1594227 w 1963261"/>
                <a:gd name="connsiteY5" fmla="*/ 1480447 h 1480447"/>
                <a:gd name="connsiteX6" fmla="*/ 0 w 1963261"/>
                <a:gd name="connsiteY6" fmla="*/ 1480447 h 1480447"/>
                <a:gd name="connsiteX0" fmla="*/ 0 w 1963261"/>
                <a:gd name="connsiteY0" fmla="*/ 1481119 h 1481119"/>
                <a:gd name="connsiteX1" fmla="*/ 258752 w 1963261"/>
                <a:gd name="connsiteY1" fmla="*/ 393909 h 1481119"/>
                <a:gd name="connsiteX2" fmla="*/ 394434 w 1963261"/>
                <a:gd name="connsiteY2" fmla="*/ 15869 h 1481119"/>
                <a:gd name="connsiteX3" fmla="*/ 767206 w 1963261"/>
                <a:gd name="connsiteY3" fmla="*/ 1569 h 1481119"/>
                <a:gd name="connsiteX4" fmla="*/ 1963261 w 1963261"/>
                <a:gd name="connsiteY4" fmla="*/ 4983 h 1481119"/>
                <a:gd name="connsiteX5" fmla="*/ 1594227 w 1963261"/>
                <a:gd name="connsiteY5" fmla="*/ 1481119 h 1481119"/>
                <a:gd name="connsiteX6" fmla="*/ 0 w 1963261"/>
                <a:gd name="connsiteY6" fmla="*/ 1481119 h 1481119"/>
                <a:gd name="connsiteX0" fmla="*/ 0 w 1970518"/>
                <a:gd name="connsiteY0" fmla="*/ 1480040 h 1480040"/>
                <a:gd name="connsiteX1" fmla="*/ 258752 w 1970518"/>
                <a:gd name="connsiteY1" fmla="*/ 392830 h 1480040"/>
                <a:gd name="connsiteX2" fmla="*/ 394434 w 1970518"/>
                <a:gd name="connsiteY2" fmla="*/ 14790 h 1480040"/>
                <a:gd name="connsiteX3" fmla="*/ 767206 w 1970518"/>
                <a:gd name="connsiteY3" fmla="*/ 490 h 1480040"/>
                <a:gd name="connsiteX4" fmla="*/ 1970518 w 1970518"/>
                <a:gd name="connsiteY4" fmla="*/ 3904 h 1480040"/>
                <a:gd name="connsiteX5" fmla="*/ 1594227 w 1970518"/>
                <a:gd name="connsiteY5" fmla="*/ 1480040 h 1480040"/>
                <a:gd name="connsiteX6" fmla="*/ 0 w 1970518"/>
                <a:gd name="connsiteY6" fmla="*/ 1480040 h 1480040"/>
                <a:gd name="connsiteX0" fmla="*/ 0 w 1970518"/>
                <a:gd name="connsiteY0" fmla="*/ 1480449 h 1480449"/>
                <a:gd name="connsiteX1" fmla="*/ 258752 w 1970518"/>
                <a:gd name="connsiteY1" fmla="*/ 393239 h 1480449"/>
                <a:gd name="connsiteX2" fmla="*/ 394434 w 1970518"/>
                <a:gd name="connsiteY2" fmla="*/ 15199 h 1480449"/>
                <a:gd name="connsiteX3" fmla="*/ 767206 w 1970518"/>
                <a:gd name="connsiteY3" fmla="*/ 899 h 1480449"/>
                <a:gd name="connsiteX4" fmla="*/ 1970518 w 1970518"/>
                <a:gd name="connsiteY4" fmla="*/ 4313 h 1480449"/>
                <a:gd name="connsiteX5" fmla="*/ 1594227 w 1970518"/>
                <a:gd name="connsiteY5" fmla="*/ 1480449 h 1480449"/>
                <a:gd name="connsiteX6" fmla="*/ 0 w 1970518"/>
                <a:gd name="connsiteY6" fmla="*/ 1480449 h 1480449"/>
                <a:gd name="connsiteX0" fmla="*/ 0 w 1970518"/>
                <a:gd name="connsiteY0" fmla="*/ 1480462 h 1480462"/>
                <a:gd name="connsiteX1" fmla="*/ 258752 w 1970518"/>
                <a:gd name="connsiteY1" fmla="*/ 393252 h 1480462"/>
                <a:gd name="connsiteX2" fmla="*/ 394434 w 1970518"/>
                <a:gd name="connsiteY2" fmla="*/ 15212 h 1480462"/>
                <a:gd name="connsiteX3" fmla="*/ 767206 w 1970518"/>
                <a:gd name="connsiteY3" fmla="*/ 912 h 1480462"/>
                <a:gd name="connsiteX4" fmla="*/ 1970518 w 1970518"/>
                <a:gd name="connsiteY4" fmla="*/ 4326 h 1480462"/>
                <a:gd name="connsiteX5" fmla="*/ 1594227 w 1970518"/>
                <a:gd name="connsiteY5" fmla="*/ 1480462 h 1480462"/>
                <a:gd name="connsiteX6" fmla="*/ 0 w 1970518"/>
                <a:gd name="connsiteY6" fmla="*/ 1480462 h 1480462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394434 w 1968099"/>
                <a:gd name="connsiteY2" fmla="*/ 15724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404110 w 1968099"/>
                <a:gd name="connsiteY2" fmla="*/ 13305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99" h="1480974">
                  <a:moveTo>
                    <a:pt x="0" y="1480974"/>
                  </a:moveTo>
                  <a:lnTo>
                    <a:pt x="258752" y="393764"/>
                  </a:lnTo>
                  <a:cubicBezTo>
                    <a:pt x="346262" y="80613"/>
                    <a:pt x="366540" y="35152"/>
                    <a:pt x="404110" y="13305"/>
                  </a:cubicBezTo>
                  <a:cubicBezTo>
                    <a:pt x="441680" y="-8542"/>
                    <a:pt x="506541" y="3641"/>
                    <a:pt x="767206" y="1424"/>
                  </a:cubicBezTo>
                  <a:lnTo>
                    <a:pt x="1968099" y="0"/>
                  </a:lnTo>
                  <a:lnTo>
                    <a:pt x="1594227" y="1480974"/>
                  </a:lnTo>
                  <a:lnTo>
                    <a:pt x="0" y="14809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innerShdw blurRad="63500" dist="25400" dir="16200000">
                <a:schemeClr val="tx2"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  <p:sp>
          <p:nvSpPr>
            <p:cNvPr id="77" name="Parallelogram 30"/>
            <p:cNvSpPr/>
            <p:nvPr/>
          </p:nvSpPr>
          <p:spPr>
            <a:xfrm>
              <a:off x="5371883" y="2913226"/>
              <a:ext cx="1968099" cy="1480974"/>
            </a:xfrm>
            <a:custGeom>
              <a:avLst/>
              <a:gdLst>
                <a:gd name="connsiteX0" fmla="*/ 0 w 1963261"/>
                <a:gd name="connsiteY0" fmla="*/ 1476136 h 1476136"/>
                <a:gd name="connsiteX1" fmla="*/ 369034 w 1963261"/>
                <a:gd name="connsiteY1" fmla="*/ 0 h 1476136"/>
                <a:gd name="connsiteX2" fmla="*/ 1963261 w 1963261"/>
                <a:gd name="connsiteY2" fmla="*/ 0 h 1476136"/>
                <a:gd name="connsiteX3" fmla="*/ 1594227 w 1963261"/>
                <a:gd name="connsiteY3" fmla="*/ 1476136 h 1476136"/>
                <a:gd name="connsiteX4" fmla="*/ 0 w 1963261"/>
                <a:gd name="connsiteY4" fmla="*/ 1476136 h 1476136"/>
                <a:gd name="connsiteX0" fmla="*/ 0 w 1963261"/>
                <a:gd name="connsiteY0" fmla="*/ 1479550 h 1479550"/>
                <a:gd name="connsiteX1" fmla="*/ 369034 w 1963261"/>
                <a:gd name="connsiteY1" fmla="*/ 3414 h 1479550"/>
                <a:gd name="connsiteX2" fmla="*/ 524092 w 1963261"/>
                <a:gd name="connsiteY2" fmla="*/ 0 h 1479550"/>
                <a:gd name="connsiteX3" fmla="*/ 1963261 w 1963261"/>
                <a:gd name="connsiteY3" fmla="*/ 3414 h 1479550"/>
                <a:gd name="connsiteX4" fmla="*/ 1594227 w 1963261"/>
                <a:gd name="connsiteY4" fmla="*/ 1479550 h 1479550"/>
                <a:gd name="connsiteX5" fmla="*/ 0 w 1963261"/>
                <a:gd name="connsiteY5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69034 w 1963261"/>
                <a:gd name="connsiteY2" fmla="*/ 3414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94434 w 1963261"/>
                <a:gd name="connsiteY2" fmla="*/ 14300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5140 h 1495140"/>
                <a:gd name="connsiteX1" fmla="*/ 324067 w 1963261"/>
                <a:gd name="connsiteY1" fmla="*/ 139415 h 1495140"/>
                <a:gd name="connsiteX2" fmla="*/ 394434 w 1963261"/>
                <a:gd name="connsiteY2" fmla="*/ 29890 h 1495140"/>
                <a:gd name="connsiteX3" fmla="*/ 524092 w 1963261"/>
                <a:gd name="connsiteY3" fmla="*/ 15590 h 1495140"/>
                <a:gd name="connsiteX4" fmla="*/ 1963261 w 1963261"/>
                <a:gd name="connsiteY4" fmla="*/ 19004 h 1495140"/>
                <a:gd name="connsiteX5" fmla="*/ 1594227 w 1963261"/>
                <a:gd name="connsiteY5" fmla="*/ 1495140 h 1495140"/>
                <a:gd name="connsiteX6" fmla="*/ 0 w 1963261"/>
                <a:gd name="connsiteY6" fmla="*/ 1495140 h 1495140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524092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6910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7672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1062 h 1481062"/>
                <a:gd name="connsiteX1" fmla="*/ 287781 w 1963261"/>
                <a:gd name="connsiteY1" fmla="*/ 281366 h 1481062"/>
                <a:gd name="connsiteX2" fmla="*/ 394434 w 1963261"/>
                <a:gd name="connsiteY2" fmla="*/ 15812 h 1481062"/>
                <a:gd name="connsiteX3" fmla="*/ 767206 w 1963261"/>
                <a:gd name="connsiteY3" fmla="*/ 1512 h 1481062"/>
                <a:gd name="connsiteX4" fmla="*/ 1963261 w 1963261"/>
                <a:gd name="connsiteY4" fmla="*/ 4926 h 1481062"/>
                <a:gd name="connsiteX5" fmla="*/ 1594227 w 1963261"/>
                <a:gd name="connsiteY5" fmla="*/ 1481062 h 1481062"/>
                <a:gd name="connsiteX6" fmla="*/ 0 w 1963261"/>
                <a:gd name="connsiteY6" fmla="*/ 1481062 h 1481062"/>
                <a:gd name="connsiteX0" fmla="*/ 0 w 1963261"/>
                <a:gd name="connsiteY0" fmla="*/ 1479550 h 1479550"/>
                <a:gd name="connsiteX1" fmla="*/ 287781 w 1963261"/>
                <a:gd name="connsiteY1" fmla="*/ 279854 h 1479550"/>
                <a:gd name="connsiteX2" fmla="*/ 394434 w 1963261"/>
                <a:gd name="connsiteY2" fmla="*/ 14300 h 1479550"/>
                <a:gd name="connsiteX3" fmla="*/ 767206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8046 h 1498046"/>
                <a:gd name="connsiteX1" fmla="*/ 258752 w 1963261"/>
                <a:gd name="connsiteY1" fmla="*/ 410836 h 1498046"/>
                <a:gd name="connsiteX2" fmla="*/ 394434 w 1963261"/>
                <a:gd name="connsiteY2" fmla="*/ 32796 h 1498046"/>
                <a:gd name="connsiteX3" fmla="*/ 767206 w 1963261"/>
                <a:gd name="connsiteY3" fmla="*/ 18496 h 1498046"/>
                <a:gd name="connsiteX4" fmla="*/ 1963261 w 1963261"/>
                <a:gd name="connsiteY4" fmla="*/ 21910 h 1498046"/>
                <a:gd name="connsiteX5" fmla="*/ 1594227 w 1963261"/>
                <a:gd name="connsiteY5" fmla="*/ 1498046 h 1498046"/>
                <a:gd name="connsiteX6" fmla="*/ 0 w 1963261"/>
                <a:gd name="connsiteY6" fmla="*/ 1498046 h 1498046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1130 h 1481130"/>
                <a:gd name="connsiteX1" fmla="*/ 258752 w 1963261"/>
                <a:gd name="connsiteY1" fmla="*/ 393920 h 1481130"/>
                <a:gd name="connsiteX2" fmla="*/ 394434 w 1963261"/>
                <a:gd name="connsiteY2" fmla="*/ 15880 h 1481130"/>
                <a:gd name="connsiteX3" fmla="*/ 767206 w 1963261"/>
                <a:gd name="connsiteY3" fmla="*/ 1580 h 1481130"/>
                <a:gd name="connsiteX4" fmla="*/ 1963261 w 1963261"/>
                <a:gd name="connsiteY4" fmla="*/ 4994 h 1481130"/>
                <a:gd name="connsiteX5" fmla="*/ 1594227 w 1963261"/>
                <a:gd name="connsiteY5" fmla="*/ 1481130 h 1481130"/>
                <a:gd name="connsiteX6" fmla="*/ 0 w 1963261"/>
                <a:gd name="connsiteY6" fmla="*/ 1481130 h 1481130"/>
                <a:gd name="connsiteX0" fmla="*/ 0 w 1963261"/>
                <a:gd name="connsiteY0" fmla="*/ 1485993 h 1485993"/>
                <a:gd name="connsiteX1" fmla="*/ 258752 w 1963261"/>
                <a:gd name="connsiteY1" fmla="*/ 398783 h 1485993"/>
                <a:gd name="connsiteX2" fmla="*/ 394434 w 1963261"/>
                <a:gd name="connsiteY2" fmla="*/ 20743 h 1485993"/>
                <a:gd name="connsiteX3" fmla="*/ 767206 w 1963261"/>
                <a:gd name="connsiteY3" fmla="*/ 6443 h 1485993"/>
                <a:gd name="connsiteX4" fmla="*/ 1963261 w 1963261"/>
                <a:gd name="connsiteY4" fmla="*/ 9857 h 1485993"/>
                <a:gd name="connsiteX5" fmla="*/ 1594227 w 1963261"/>
                <a:gd name="connsiteY5" fmla="*/ 1485993 h 1485993"/>
                <a:gd name="connsiteX6" fmla="*/ 0 w 1963261"/>
                <a:gd name="connsiteY6" fmla="*/ 1485993 h 1485993"/>
                <a:gd name="connsiteX0" fmla="*/ 0 w 1963261"/>
                <a:gd name="connsiteY0" fmla="*/ 1481122 h 1481122"/>
                <a:gd name="connsiteX1" fmla="*/ 258752 w 1963261"/>
                <a:gd name="connsiteY1" fmla="*/ 393912 h 1481122"/>
                <a:gd name="connsiteX2" fmla="*/ 394434 w 1963261"/>
                <a:gd name="connsiteY2" fmla="*/ 15872 h 1481122"/>
                <a:gd name="connsiteX3" fmla="*/ 767206 w 1963261"/>
                <a:gd name="connsiteY3" fmla="*/ 1572 h 1481122"/>
                <a:gd name="connsiteX4" fmla="*/ 1963261 w 1963261"/>
                <a:gd name="connsiteY4" fmla="*/ 4986 h 1481122"/>
                <a:gd name="connsiteX5" fmla="*/ 1594227 w 1963261"/>
                <a:gd name="connsiteY5" fmla="*/ 1481122 h 1481122"/>
                <a:gd name="connsiteX6" fmla="*/ 0 w 1963261"/>
                <a:gd name="connsiteY6" fmla="*/ 1481122 h 1481122"/>
                <a:gd name="connsiteX0" fmla="*/ 0 w 1963261"/>
                <a:gd name="connsiteY0" fmla="*/ 1480460 h 1480460"/>
                <a:gd name="connsiteX1" fmla="*/ 258752 w 1963261"/>
                <a:gd name="connsiteY1" fmla="*/ 393250 h 1480460"/>
                <a:gd name="connsiteX2" fmla="*/ 394434 w 1963261"/>
                <a:gd name="connsiteY2" fmla="*/ 15210 h 1480460"/>
                <a:gd name="connsiteX3" fmla="*/ 767206 w 1963261"/>
                <a:gd name="connsiteY3" fmla="*/ 910 h 1480460"/>
                <a:gd name="connsiteX4" fmla="*/ 1963261 w 1963261"/>
                <a:gd name="connsiteY4" fmla="*/ 4324 h 1480460"/>
                <a:gd name="connsiteX5" fmla="*/ 1594227 w 1963261"/>
                <a:gd name="connsiteY5" fmla="*/ 1480460 h 1480460"/>
                <a:gd name="connsiteX6" fmla="*/ 0 w 1963261"/>
                <a:gd name="connsiteY6" fmla="*/ 1480460 h 1480460"/>
                <a:gd name="connsiteX0" fmla="*/ 0 w 1963261"/>
                <a:gd name="connsiteY0" fmla="*/ 1481762 h 1481762"/>
                <a:gd name="connsiteX1" fmla="*/ 258752 w 1963261"/>
                <a:gd name="connsiteY1" fmla="*/ 394552 h 1481762"/>
                <a:gd name="connsiteX2" fmla="*/ 394434 w 1963261"/>
                <a:gd name="connsiteY2" fmla="*/ 16512 h 1481762"/>
                <a:gd name="connsiteX3" fmla="*/ 767206 w 1963261"/>
                <a:gd name="connsiteY3" fmla="*/ 2212 h 1481762"/>
                <a:gd name="connsiteX4" fmla="*/ 1963261 w 1963261"/>
                <a:gd name="connsiteY4" fmla="*/ 5626 h 1481762"/>
                <a:gd name="connsiteX5" fmla="*/ 1594227 w 1963261"/>
                <a:gd name="connsiteY5" fmla="*/ 1481762 h 1481762"/>
                <a:gd name="connsiteX6" fmla="*/ 0 w 1963261"/>
                <a:gd name="connsiteY6" fmla="*/ 1481762 h 1481762"/>
                <a:gd name="connsiteX0" fmla="*/ 0 w 1963261"/>
                <a:gd name="connsiteY0" fmla="*/ 1480447 h 1480447"/>
                <a:gd name="connsiteX1" fmla="*/ 258752 w 1963261"/>
                <a:gd name="connsiteY1" fmla="*/ 393237 h 1480447"/>
                <a:gd name="connsiteX2" fmla="*/ 394434 w 1963261"/>
                <a:gd name="connsiteY2" fmla="*/ 15197 h 1480447"/>
                <a:gd name="connsiteX3" fmla="*/ 767206 w 1963261"/>
                <a:gd name="connsiteY3" fmla="*/ 897 h 1480447"/>
                <a:gd name="connsiteX4" fmla="*/ 1963261 w 1963261"/>
                <a:gd name="connsiteY4" fmla="*/ 4311 h 1480447"/>
                <a:gd name="connsiteX5" fmla="*/ 1594227 w 1963261"/>
                <a:gd name="connsiteY5" fmla="*/ 1480447 h 1480447"/>
                <a:gd name="connsiteX6" fmla="*/ 0 w 1963261"/>
                <a:gd name="connsiteY6" fmla="*/ 1480447 h 1480447"/>
                <a:gd name="connsiteX0" fmla="*/ 0 w 1963261"/>
                <a:gd name="connsiteY0" fmla="*/ 1481119 h 1481119"/>
                <a:gd name="connsiteX1" fmla="*/ 258752 w 1963261"/>
                <a:gd name="connsiteY1" fmla="*/ 393909 h 1481119"/>
                <a:gd name="connsiteX2" fmla="*/ 394434 w 1963261"/>
                <a:gd name="connsiteY2" fmla="*/ 15869 h 1481119"/>
                <a:gd name="connsiteX3" fmla="*/ 767206 w 1963261"/>
                <a:gd name="connsiteY3" fmla="*/ 1569 h 1481119"/>
                <a:gd name="connsiteX4" fmla="*/ 1963261 w 1963261"/>
                <a:gd name="connsiteY4" fmla="*/ 4983 h 1481119"/>
                <a:gd name="connsiteX5" fmla="*/ 1594227 w 1963261"/>
                <a:gd name="connsiteY5" fmla="*/ 1481119 h 1481119"/>
                <a:gd name="connsiteX6" fmla="*/ 0 w 1963261"/>
                <a:gd name="connsiteY6" fmla="*/ 1481119 h 1481119"/>
                <a:gd name="connsiteX0" fmla="*/ 0 w 1970518"/>
                <a:gd name="connsiteY0" fmla="*/ 1480040 h 1480040"/>
                <a:gd name="connsiteX1" fmla="*/ 258752 w 1970518"/>
                <a:gd name="connsiteY1" fmla="*/ 392830 h 1480040"/>
                <a:gd name="connsiteX2" fmla="*/ 394434 w 1970518"/>
                <a:gd name="connsiteY2" fmla="*/ 14790 h 1480040"/>
                <a:gd name="connsiteX3" fmla="*/ 767206 w 1970518"/>
                <a:gd name="connsiteY3" fmla="*/ 490 h 1480040"/>
                <a:gd name="connsiteX4" fmla="*/ 1970518 w 1970518"/>
                <a:gd name="connsiteY4" fmla="*/ 3904 h 1480040"/>
                <a:gd name="connsiteX5" fmla="*/ 1594227 w 1970518"/>
                <a:gd name="connsiteY5" fmla="*/ 1480040 h 1480040"/>
                <a:gd name="connsiteX6" fmla="*/ 0 w 1970518"/>
                <a:gd name="connsiteY6" fmla="*/ 1480040 h 1480040"/>
                <a:gd name="connsiteX0" fmla="*/ 0 w 1970518"/>
                <a:gd name="connsiteY0" fmla="*/ 1480449 h 1480449"/>
                <a:gd name="connsiteX1" fmla="*/ 258752 w 1970518"/>
                <a:gd name="connsiteY1" fmla="*/ 393239 h 1480449"/>
                <a:gd name="connsiteX2" fmla="*/ 394434 w 1970518"/>
                <a:gd name="connsiteY2" fmla="*/ 15199 h 1480449"/>
                <a:gd name="connsiteX3" fmla="*/ 767206 w 1970518"/>
                <a:gd name="connsiteY3" fmla="*/ 899 h 1480449"/>
                <a:gd name="connsiteX4" fmla="*/ 1970518 w 1970518"/>
                <a:gd name="connsiteY4" fmla="*/ 4313 h 1480449"/>
                <a:gd name="connsiteX5" fmla="*/ 1594227 w 1970518"/>
                <a:gd name="connsiteY5" fmla="*/ 1480449 h 1480449"/>
                <a:gd name="connsiteX6" fmla="*/ 0 w 1970518"/>
                <a:gd name="connsiteY6" fmla="*/ 1480449 h 1480449"/>
                <a:gd name="connsiteX0" fmla="*/ 0 w 1970518"/>
                <a:gd name="connsiteY0" fmla="*/ 1480462 h 1480462"/>
                <a:gd name="connsiteX1" fmla="*/ 258752 w 1970518"/>
                <a:gd name="connsiteY1" fmla="*/ 393252 h 1480462"/>
                <a:gd name="connsiteX2" fmla="*/ 394434 w 1970518"/>
                <a:gd name="connsiteY2" fmla="*/ 15212 h 1480462"/>
                <a:gd name="connsiteX3" fmla="*/ 767206 w 1970518"/>
                <a:gd name="connsiteY3" fmla="*/ 912 h 1480462"/>
                <a:gd name="connsiteX4" fmla="*/ 1970518 w 1970518"/>
                <a:gd name="connsiteY4" fmla="*/ 4326 h 1480462"/>
                <a:gd name="connsiteX5" fmla="*/ 1594227 w 1970518"/>
                <a:gd name="connsiteY5" fmla="*/ 1480462 h 1480462"/>
                <a:gd name="connsiteX6" fmla="*/ 0 w 1970518"/>
                <a:gd name="connsiteY6" fmla="*/ 1480462 h 1480462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394434 w 1968099"/>
                <a:gd name="connsiteY2" fmla="*/ 15724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404110 w 1968099"/>
                <a:gd name="connsiteY2" fmla="*/ 13305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99" h="1480974">
                  <a:moveTo>
                    <a:pt x="0" y="1480974"/>
                  </a:moveTo>
                  <a:lnTo>
                    <a:pt x="258752" y="393764"/>
                  </a:lnTo>
                  <a:cubicBezTo>
                    <a:pt x="346262" y="80613"/>
                    <a:pt x="366540" y="35152"/>
                    <a:pt x="404110" y="13305"/>
                  </a:cubicBezTo>
                  <a:cubicBezTo>
                    <a:pt x="441680" y="-8542"/>
                    <a:pt x="506541" y="3641"/>
                    <a:pt x="767206" y="1424"/>
                  </a:cubicBezTo>
                  <a:lnTo>
                    <a:pt x="1968099" y="0"/>
                  </a:lnTo>
                  <a:lnTo>
                    <a:pt x="1594227" y="1480974"/>
                  </a:lnTo>
                  <a:lnTo>
                    <a:pt x="0" y="14809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innerShdw blurRad="63500" dist="25400" dir="16200000">
                <a:schemeClr val="tx2"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6899097" y="4500970"/>
            <a:ext cx="1219539" cy="921043"/>
            <a:chOff x="5283551" y="2841103"/>
            <a:chExt cx="2056431" cy="1553097"/>
          </a:xfrm>
        </p:grpSpPr>
        <p:sp>
          <p:nvSpPr>
            <p:cNvPr id="79" name="Parallelogram 30"/>
            <p:cNvSpPr/>
            <p:nvPr/>
          </p:nvSpPr>
          <p:spPr>
            <a:xfrm>
              <a:off x="5283551" y="2841103"/>
              <a:ext cx="1968099" cy="1480974"/>
            </a:xfrm>
            <a:custGeom>
              <a:avLst/>
              <a:gdLst>
                <a:gd name="connsiteX0" fmla="*/ 0 w 1963261"/>
                <a:gd name="connsiteY0" fmla="*/ 1476136 h 1476136"/>
                <a:gd name="connsiteX1" fmla="*/ 369034 w 1963261"/>
                <a:gd name="connsiteY1" fmla="*/ 0 h 1476136"/>
                <a:gd name="connsiteX2" fmla="*/ 1963261 w 1963261"/>
                <a:gd name="connsiteY2" fmla="*/ 0 h 1476136"/>
                <a:gd name="connsiteX3" fmla="*/ 1594227 w 1963261"/>
                <a:gd name="connsiteY3" fmla="*/ 1476136 h 1476136"/>
                <a:gd name="connsiteX4" fmla="*/ 0 w 1963261"/>
                <a:gd name="connsiteY4" fmla="*/ 1476136 h 1476136"/>
                <a:gd name="connsiteX0" fmla="*/ 0 w 1963261"/>
                <a:gd name="connsiteY0" fmla="*/ 1479550 h 1479550"/>
                <a:gd name="connsiteX1" fmla="*/ 369034 w 1963261"/>
                <a:gd name="connsiteY1" fmla="*/ 3414 h 1479550"/>
                <a:gd name="connsiteX2" fmla="*/ 524092 w 1963261"/>
                <a:gd name="connsiteY2" fmla="*/ 0 h 1479550"/>
                <a:gd name="connsiteX3" fmla="*/ 1963261 w 1963261"/>
                <a:gd name="connsiteY3" fmla="*/ 3414 h 1479550"/>
                <a:gd name="connsiteX4" fmla="*/ 1594227 w 1963261"/>
                <a:gd name="connsiteY4" fmla="*/ 1479550 h 1479550"/>
                <a:gd name="connsiteX5" fmla="*/ 0 w 1963261"/>
                <a:gd name="connsiteY5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69034 w 1963261"/>
                <a:gd name="connsiteY2" fmla="*/ 3414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94434 w 1963261"/>
                <a:gd name="connsiteY2" fmla="*/ 14300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5140 h 1495140"/>
                <a:gd name="connsiteX1" fmla="*/ 324067 w 1963261"/>
                <a:gd name="connsiteY1" fmla="*/ 139415 h 1495140"/>
                <a:gd name="connsiteX2" fmla="*/ 394434 w 1963261"/>
                <a:gd name="connsiteY2" fmla="*/ 29890 h 1495140"/>
                <a:gd name="connsiteX3" fmla="*/ 524092 w 1963261"/>
                <a:gd name="connsiteY3" fmla="*/ 15590 h 1495140"/>
                <a:gd name="connsiteX4" fmla="*/ 1963261 w 1963261"/>
                <a:gd name="connsiteY4" fmla="*/ 19004 h 1495140"/>
                <a:gd name="connsiteX5" fmla="*/ 1594227 w 1963261"/>
                <a:gd name="connsiteY5" fmla="*/ 1495140 h 1495140"/>
                <a:gd name="connsiteX6" fmla="*/ 0 w 1963261"/>
                <a:gd name="connsiteY6" fmla="*/ 1495140 h 1495140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524092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6910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7672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1062 h 1481062"/>
                <a:gd name="connsiteX1" fmla="*/ 287781 w 1963261"/>
                <a:gd name="connsiteY1" fmla="*/ 281366 h 1481062"/>
                <a:gd name="connsiteX2" fmla="*/ 394434 w 1963261"/>
                <a:gd name="connsiteY2" fmla="*/ 15812 h 1481062"/>
                <a:gd name="connsiteX3" fmla="*/ 767206 w 1963261"/>
                <a:gd name="connsiteY3" fmla="*/ 1512 h 1481062"/>
                <a:gd name="connsiteX4" fmla="*/ 1963261 w 1963261"/>
                <a:gd name="connsiteY4" fmla="*/ 4926 h 1481062"/>
                <a:gd name="connsiteX5" fmla="*/ 1594227 w 1963261"/>
                <a:gd name="connsiteY5" fmla="*/ 1481062 h 1481062"/>
                <a:gd name="connsiteX6" fmla="*/ 0 w 1963261"/>
                <a:gd name="connsiteY6" fmla="*/ 1481062 h 1481062"/>
                <a:gd name="connsiteX0" fmla="*/ 0 w 1963261"/>
                <a:gd name="connsiteY0" fmla="*/ 1479550 h 1479550"/>
                <a:gd name="connsiteX1" fmla="*/ 287781 w 1963261"/>
                <a:gd name="connsiteY1" fmla="*/ 279854 h 1479550"/>
                <a:gd name="connsiteX2" fmla="*/ 394434 w 1963261"/>
                <a:gd name="connsiteY2" fmla="*/ 14300 h 1479550"/>
                <a:gd name="connsiteX3" fmla="*/ 767206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8046 h 1498046"/>
                <a:gd name="connsiteX1" fmla="*/ 258752 w 1963261"/>
                <a:gd name="connsiteY1" fmla="*/ 410836 h 1498046"/>
                <a:gd name="connsiteX2" fmla="*/ 394434 w 1963261"/>
                <a:gd name="connsiteY2" fmla="*/ 32796 h 1498046"/>
                <a:gd name="connsiteX3" fmla="*/ 767206 w 1963261"/>
                <a:gd name="connsiteY3" fmla="*/ 18496 h 1498046"/>
                <a:gd name="connsiteX4" fmla="*/ 1963261 w 1963261"/>
                <a:gd name="connsiteY4" fmla="*/ 21910 h 1498046"/>
                <a:gd name="connsiteX5" fmla="*/ 1594227 w 1963261"/>
                <a:gd name="connsiteY5" fmla="*/ 1498046 h 1498046"/>
                <a:gd name="connsiteX6" fmla="*/ 0 w 1963261"/>
                <a:gd name="connsiteY6" fmla="*/ 1498046 h 1498046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1130 h 1481130"/>
                <a:gd name="connsiteX1" fmla="*/ 258752 w 1963261"/>
                <a:gd name="connsiteY1" fmla="*/ 393920 h 1481130"/>
                <a:gd name="connsiteX2" fmla="*/ 394434 w 1963261"/>
                <a:gd name="connsiteY2" fmla="*/ 15880 h 1481130"/>
                <a:gd name="connsiteX3" fmla="*/ 767206 w 1963261"/>
                <a:gd name="connsiteY3" fmla="*/ 1580 h 1481130"/>
                <a:gd name="connsiteX4" fmla="*/ 1963261 w 1963261"/>
                <a:gd name="connsiteY4" fmla="*/ 4994 h 1481130"/>
                <a:gd name="connsiteX5" fmla="*/ 1594227 w 1963261"/>
                <a:gd name="connsiteY5" fmla="*/ 1481130 h 1481130"/>
                <a:gd name="connsiteX6" fmla="*/ 0 w 1963261"/>
                <a:gd name="connsiteY6" fmla="*/ 1481130 h 1481130"/>
                <a:gd name="connsiteX0" fmla="*/ 0 w 1963261"/>
                <a:gd name="connsiteY0" fmla="*/ 1485993 h 1485993"/>
                <a:gd name="connsiteX1" fmla="*/ 258752 w 1963261"/>
                <a:gd name="connsiteY1" fmla="*/ 398783 h 1485993"/>
                <a:gd name="connsiteX2" fmla="*/ 394434 w 1963261"/>
                <a:gd name="connsiteY2" fmla="*/ 20743 h 1485993"/>
                <a:gd name="connsiteX3" fmla="*/ 767206 w 1963261"/>
                <a:gd name="connsiteY3" fmla="*/ 6443 h 1485993"/>
                <a:gd name="connsiteX4" fmla="*/ 1963261 w 1963261"/>
                <a:gd name="connsiteY4" fmla="*/ 9857 h 1485993"/>
                <a:gd name="connsiteX5" fmla="*/ 1594227 w 1963261"/>
                <a:gd name="connsiteY5" fmla="*/ 1485993 h 1485993"/>
                <a:gd name="connsiteX6" fmla="*/ 0 w 1963261"/>
                <a:gd name="connsiteY6" fmla="*/ 1485993 h 1485993"/>
                <a:gd name="connsiteX0" fmla="*/ 0 w 1963261"/>
                <a:gd name="connsiteY0" fmla="*/ 1481122 h 1481122"/>
                <a:gd name="connsiteX1" fmla="*/ 258752 w 1963261"/>
                <a:gd name="connsiteY1" fmla="*/ 393912 h 1481122"/>
                <a:gd name="connsiteX2" fmla="*/ 394434 w 1963261"/>
                <a:gd name="connsiteY2" fmla="*/ 15872 h 1481122"/>
                <a:gd name="connsiteX3" fmla="*/ 767206 w 1963261"/>
                <a:gd name="connsiteY3" fmla="*/ 1572 h 1481122"/>
                <a:gd name="connsiteX4" fmla="*/ 1963261 w 1963261"/>
                <a:gd name="connsiteY4" fmla="*/ 4986 h 1481122"/>
                <a:gd name="connsiteX5" fmla="*/ 1594227 w 1963261"/>
                <a:gd name="connsiteY5" fmla="*/ 1481122 h 1481122"/>
                <a:gd name="connsiteX6" fmla="*/ 0 w 1963261"/>
                <a:gd name="connsiteY6" fmla="*/ 1481122 h 1481122"/>
                <a:gd name="connsiteX0" fmla="*/ 0 w 1963261"/>
                <a:gd name="connsiteY0" fmla="*/ 1480460 h 1480460"/>
                <a:gd name="connsiteX1" fmla="*/ 258752 w 1963261"/>
                <a:gd name="connsiteY1" fmla="*/ 393250 h 1480460"/>
                <a:gd name="connsiteX2" fmla="*/ 394434 w 1963261"/>
                <a:gd name="connsiteY2" fmla="*/ 15210 h 1480460"/>
                <a:gd name="connsiteX3" fmla="*/ 767206 w 1963261"/>
                <a:gd name="connsiteY3" fmla="*/ 910 h 1480460"/>
                <a:gd name="connsiteX4" fmla="*/ 1963261 w 1963261"/>
                <a:gd name="connsiteY4" fmla="*/ 4324 h 1480460"/>
                <a:gd name="connsiteX5" fmla="*/ 1594227 w 1963261"/>
                <a:gd name="connsiteY5" fmla="*/ 1480460 h 1480460"/>
                <a:gd name="connsiteX6" fmla="*/ 0 w 1963261"/>
                <a:gd name="connsiteY6" fmla="*/ 1480460 h 1480460"/>
                <a:gd name="connsiteX0" fmla="*/ 0 w 1963261"/>
                <a:gd name="connsiteY0" fmla="*/ 1481762 h 1481762"/>
                <a:gd name="connsiteX1" fmla="*/ 258752 w 1963261"/>
                <a:gd name="connsiteY1" fmla="*/ 394552 h 1481762"/>
                <a:gd name="connsiteX2" fmla="*/ 394434 w 1963261"/>
                <a:gd name="connsiteY2" fmla="*/ 16512 h 1481762"/>
                <a:gd name="connsiteX3" fmla="*/ 767206 w 1963261"/>
                <a:gd name="connsiteY3" fmla="*/ 2212 h 1481762"/>
                <a:gd name="connsiteX4" fmla="*/ 1963261 w 1963261"/>
                <a:gd name="connsiteY4" fmla="*/ 5626 h 1481762"/>
                <a:gd name="connsiteX5" fmla="*/ 1594227 w 1963261"/>
                <a:gd name="connsiteY5" fmla="*/ 1481762 h 1481762"/>
                <a:gd name="connsiteX6" fmla="*/ 0 w 1963261"/>
                <a:gd name="connsiteY6" fmla="*/ 1481762 h 1481762"/>
                <a:gd name="connsiteX0" fmla="*/ 0 w 1963261"/>
                <a:gd name="connsiteY0" fmla="*/ 1480447 h 1480447"/>
                <a:gd name="connsiteX1" fmla="*/ 258752 w 1963261"/>
                <a:gd name="connsiteY1" fmla="*/ 393237 h 1480447"/>
                <a:gd name="connsiteX2" fmla="*/ 394434 w 1963261"/>
                <a:gd name="connsiteY2" fmla="*/ 15197 h 1480447"/>
                <a:gd name="connsiteX3" fmla="*/ 767206 w 1963261"/>
                <a:gd name="connsiteY3" fmla="*/ 897 h 1480447"/>
                <a:gd name="connsiteX4" fmla="*/ 1963261 w 1963261"/>
                <a:gd name="connsiteY4" fmla="*/ 4311 h 1480447"/>
                <a:gd name="connsiteX5" fmla="*/ 1594227 w 1963261"/>
                <a:gd name="connsiteY5" fmla="*/ 1480447 h 1480447"/>
                <a:gd name="connsiteX6" fmla="*/ 0 w 1963261"/>
                <a:gd name="connsiteY6" fmla="*/ 1480447 h 1480447"/>
                <a:gd name="connsiteX0" fmla="*/ 0 w 1963261"/>
                <a:gd name="connsiteY0" fmla="*/ 1481119 h 1481119"/>
                <a:gd name="connsiteX1" fmla="*/ 258752 w 1963261"/>
                <a:gd name="connsiteY1" fmla="*/ 393909 h 1481119"/>
                <a:gd name="connsiteX2" fmla="*/ 394434 w 1963261"/>
                <a:gd name="connsiteY2" fmla="*/ 15869 h 1481119"/>
                <a:gd name="connsiteX3" fmla="*/ 767206 w 1963261"/>
                <a:gd name="connsiteY3" fmla="*/ 1569 h 1481119"/>
                <a:gd name="connsiteX4" fmla="*/ 1963261 w 1963261"/>
                <a:gd name="connsiteY4" fmla="*/ 4983 h 1481119"/>
                <a:gd name="connsiteX5" fmla="*/ 1594227 w 1963261"/>
                <a:gd name="connsiteY5" fmla="*/ 1481119 h 1481119"/>
                <a:gd name="connsiteX6" fmla="*/ 0 w 1963261"/>
                <a:gd name="connsiteY6" fmla="*/ 1481119 h 1481119"/>
                <a:gd name="connsiteX0" fmla="*/ 0 w 1970518"/>
                <a:gd name="connsiteY0" fmla="*/ 1480040 h 1480040"/>
                <a:gd name="connsiteX1" fmla="*/ 258752 w 1970518"/>
                <a:gd name="connsiteY1" fmla="*/ 392830 h 1480040"/>
                <a:gd name="connsiteX2" fmla="*/ 394434 w 1970518"/>
                <a:gd name="connsiteY2" fmla="*/ 14790 h 1480040"/>
                <a:gd name="connsiteX3" fmla="*/ 767206 w 1970518"/>
                <a:gd name="connsiteY3" fmla="*/ 490 h 1480040"/>
                <a:gd name="connsiteX4" fmla="*/ 1970518 w 1970518"/>
                <a:gd name="connsiteY4" fmla="*/ 3904 h 1480040"/>
                <a:gd name="connsiteX5" fmla="*/ 1594227 w 1970518"/>
                <a:gd name="connsiteY5" fmla="*/ 1480040 h 1480040"/>
                <a:gd name="connsiteX6" fmla="*/ 0 w 1970518"/>
                <a:gd name="connsiteY6" fmla="*/ 1480040 h 1480040"/>
                <a:gd name="connsiteX0" fmla="*/ 0 w 1970518"/>
                <a:gd name="connsiteY0" fmla="*/ 1480449 h 1480449"/>
                <a:gd name="connsiteX1" fmla="*/ 258752 w 1970518"/>
                <a:gd name="connsiteY1" fmla="*/ 393239 h 1480449"/>
                <a:gd name="connsiteX2" fmla="*/ 394434 w 1970518"/>
                <a:gd name="connsiteY2" fmla="*/ 15199 h 1480449"/>
                <a:gd name="connsiteX3" fmla="*/ 767206 w 1970518"/>
                <a:gd name="connsiteY3" fmla="*/ 899 h 1480449"/>
                <a:gd name="connsiteX4" fmla="*/ 1970518 w 1970518"/>
                <a:gd name="connsiteY4" fmla="*/ 4313 h 1480449"/>
                <a:gd name="connsiteX5" fmla="*/ 1594227 w 1970518"/>
                <a:gd name="connsiteY5" fmla="*/ 1480449 h 1480449"/>
                <a:gd name="connsiteX6" fmla="*/ 0 w 1970518"/>
                <a:gd name="connsiteY6" fmla="*/ 1480449 h 1480449"/>
                <a:gd name="connsiteX0" fmla="*/ 0 w 1970518"/>
                <a:gd name="connsiteY0" fmla="*/ 1480462 h 1480462"/>
                <a:gd name="connsiteX1" fmla="*/ 258752 w 1970518"/>
                <a:gd name="connsiteY1" fmla="*/ 393252 h 1480462"/>
                <a:gd name="connsiteX2" fmla="*/ 394434 w 1970518"/>
                <a:gd name="connsiteY2" fmla="*/ 15212 h 1480462"/>
                <a:gd name="connsiteX3" fmla="*/ 767206 w 1970518"/>
                <a:gd name="connsiteY3" fmla="*/ 912 h 1480462"/>
                <a:gd name="connsiteX4" fmla="*/ 1970518 w 1970518"/>
                <a:gd name="connsiteY4" fmla="*/ 4326 h 1480462"/>
                <a:gd name="connsiteX5" fmla="*/ 1594227 w 1970518"/>
                <a:gd name="connsiteY5" fmla="*/ 1480462 h 1480462"/>
                <a:gd name="connsiteX6" fmla="*/ 0 w 1970518"/>
                <a:gd name="connsiteY6" fmla="*/ 1480462 h 1480462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394434 w 1968099"/>
                <a:gd name="connsiteY2" fmla="*/ 15724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404110 w 1968099"/>
                <a:gd name="connsiteY2" fmla="*/ 13305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99" h="1480974">
                  <a:moveTo>
                    <a:pt x="0" y="1480974"/>
                  </a:moveTo>
                  <a:lnTo>
                    <a:pt x="258752" y="393764"/>
                  </a:lnTo>
                  <a:cubicBezTo>
                    <a:pt x="346262" y="80613"/>
                    <a:pt x="366540" y="35152"/>
                    <a:pt x="404110" y="13305"/>
                  </a:cubicBezTo>
                  <a:cubicBezTo>
                    <a:pt x="441680" y="-8542"/>
                    <a:pt x="506541" y="3641"/>
                    <a:pt x="767206" y="1424"/>
                  </a:cubicBezTo>
                  <a:lnTo>
                    <a:pt x="1968099" y="0"/>
                  </a:lnTo>
                  <a:lnTo>
                    <a:pt x="1594227" y="1480974"/>
                  </a:lnTo>
                  <a:lnTo>
                    <a:pt x="0" y="14809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innerShdw blurRad="63500" dist="25400" dir="16200000">
                <a:schemeClr val="tx2"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  <p:sp>
          <p:nvSpPr>
            <p:cNvPr id="80" name="Parallelogram 30"/>
            <p:cNvSpPr/>
            <p:nvPr/>
          </p:nvSpPr>
          <p:spPr>
            <a:xfrm>
              <a:off x="5371883" y="2913226"/>
              <a:ext cx="1968099" cy="1480974"/>
            </a:xfrm>
            <a:custGeom>
              <a:avLst/>
              <a:gdLst>
                <a:gd name="connsiteX0" fmla="*/ 0 w 1963261"/>
                <a:gd name="connsiteY0" fmla="*/ 1476136 h 1476136"/>
                <a:gd name="connsiteX1" fmla="*/ 369034 w 1963261"/>
                <a:gd name="connsiteY1" fmla="*/ 0 h 1476136"/>
                <a:gd name="connsiteX2" fmla="*/ 1963261 w 1963261"/>
                <a:gd name="connsiteY2" fmla="*/ 0 h 1476136"/>
                <a:gd name="connsiteX3" fmla="*/ 1594227 w 1963261"/>
                <a:gd name="connsiteY3" fmla="*/ 1476136 h 1476136"/>
                <a:gd name="connsiteX4" fmla="*/ 0 w 1963261"/>
                <a:gd name="connsiteY4" fmla="*/ 1476136 h 1476136"/>
                <a:gd name="connsiteX0" fmla="*/ 0 w 1963261"/>
                <a:gd name="connsiteY0" fmla="*/ 1479550 h 1479550"/>
                <a:gd name="connsiteX1" fmla="*/ 369034 w 1963261"/>
                <a:gd name="connsiteY1" fmla="*/ 3414 h 1479550"/>
                <a:gd name="connsiteX2" fmla="*/ 524092 w 1963261"/>
                <a:gd name="connsiteY2" fmla="*/ 0 h 1479550"/>
                <a:gd name="connsiteX3" fmla="*/ 1963261 w 1963261"/>
                <a:gd name="connsiteY3" fmla="*/ 3414 h 1479550"/>
                <a:gd name="connsiteX4" fmla="*/ 1594227 w 1963261"/>
                <a:gd name="connsiteY4" fmla="*/ 1479550 h 1479550"/>
                <a:gd name="connsiteX5" fmla="*/ 0 w 1963261"/>
                <a:gd name="connsiteY5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69034 w 1963261"/>
                <a:gd name="connsiteY2" fmla="*/ 3414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79550 h 1479550"/>
                <a:gd name="connsiteX1" fmla="*/ 324067 w 1963261"/>
                <a:gd name="connsiteY1" fmla="*/ 123825 h 1479550"/>
                <a:gd name="connsiteX2" fmla="*/ 394434 w 1963261"/>
                <a:gd name="connsiteY2" fmla="*/ 14300 h 1479550"/>
                <a:gd name="connsiteX3" fmla="*/ 524092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5140 h 1495140"/>
                <a:gd name="connsiteX1" fmla="*/ 324067 w 1963261"/>
                <a:gd name="connsiteY1" fmla="*/ 139415 h 1495140"/>
                <a:gd name="connsiteX2" fmla="*/ 394434 w 1963261"/>
                <a:gd name="connsiteY2" fmla="*/ 29890 h 1495140"/>
                <a:gd name="connsiteX3" fmla="*/ 524092 w 1963261"/>
                <a:gd name="connsiteY3" fmla="*/ 15590 h 1495140"/>
                <a:gd name="connsiteX4" fmla="*/ 1963261 w 1963261"/>
                <a:gd name="connsiteY4" fmla="*/ 19004 h 1495140"/>
                <a:gd name="connsiteX5" fmla="*/ 1594227 w 1963261"/>
                <a:gd name="connsiteY5" fmla="*/ 1495140 h 1495140"/>
                <a:gd name="connsiteX6" fmla="*/ 0 w 1963261"/>
                <a:gd name="connsiteY6" fmla="*/ 1495140 h 1495140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524092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6910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9922 h 1489922"/>
                <a:gd name="connsiteX1" fmla="*/ 287781 w 1963261"/>
                <a:gd name="connsiteY1" fmla="*/ 290226 h 1489922"/>
                <a:gd name="connsiteX2" fmla="*/ 394434 w 1963261"/>
                <a:gd name="connsiteY2" fmla="*/ 24672 h 1489922"/>
                <a:gd name="connsiteX3" fmla="*/ 767206 w 1963261"/>
                <a:gd name="connsiteY3" fmla="*/ 10372 h 1489922"/>
                <a:gd name="connsiteX4" fmla="*/ 1963261 w 1963261"/>
                <a:gd name="connsiteY4" fmla="*/ 13786 h 1489922"/>
                <a:gd name="connsiteX5" fmla="*/ 1594227 w 1963261"/>
                <a:gd name="connsiteY5" fmla="*/ 1489922 h 1489922"/>
                <a:gd name="connsiteX6" fmla="*/ 0 w 1963261"/>
                <a:gd name="connsiteY6" fmla="*/ 1489922 h 1489922"/>
                <a:gd name="connsiteX0" fmla="*/ 0 w 1963261"/>
                <a:gd name="connsiteY0" fmla="*/ 1481062 h 1481062"/>
                <a:gd name="connsiteX1" fmla="*/ 287781 w 1963261"/>
                <a:gd name="connsiteY1" fmla="*/ 281366 h 1481062"/>
                <a:gd name="connsiteX2" fmla="*/ 394434 w 1963261"/>
                <a:gd name="connsiteY2" fmla="*/ 15812 h 1481062"/>
                <a:gd name="connsiteX3" fmla="*/ 767206 w 1963261"/>
                <a:gd name="connsiteY3" fmla="*/ 1512 h 1481062"/>
                <a:gd name="connsiteX4" fmla="*/ 1963261 w 1963261"/>
                <a:gd name="connsiteY4" fmla="*/ 4926 h 1481062"/>
                <a:gd name="connsiteX5" fmla="*/ 1594227 w 1963261"/>
                <a:gd name="connsiteY5" fmla="*/ 1481062 h 1481062"/>
                <a:gd name="connsiteX6" fmla="*/ 0 w 1963261"/>
                <a:gd name="connsiteY6" fmla="*/ 1481062 h 1481062"/>
                <a:gd name="connsiteX0" fmla="*/ 0 w 1963261"/>
                <a:gd name="connsiteY0" fmla="*/ 1479550 h 1479550"/>
                <a:gd name="connsiteX1" fmla="*/ 287781 w 1963261"/>
                <a:gd name="connsiteY1" fmla="*/ 279854 h 1479550"/>
                <a:gd name="connsiteX2" fmla="*/ 394434 w 1963261"/>
                <a:gd name="connsiteY2" fmla="*/ 14300 h 1479550"/>
                <a:gd name="connsiteX3" fmla="*/ 767206 w 1963261"/>
                <a:gd name="connsiteY3" fmla="*/ 0 h 1479550"/>
                <a:gd name="connsiteX4" fmla="*/ 1963261 w 1963261"/>
                <a:gd name="connsiteY4" fmla="*/ 3414 h 1479550"/>
                <a:gd name="connsiteX5" fmla="*/ 1594227 w 1963261"/>
                <a:gd name="connsiteY5" fmla="*/ 1479550 h 1479550"/>
                <a:gd name="connsiteX6" fmla="*/ 0 w 1963261"/>
                <a:gd name="connsiteY6" fmla="*/ 1479550 h 1479550"/>
                <a:gd name="connsiteX0" fmla="*/ 0 w 1963261"/>
                <a:gd name="connsiteY0" fmla="*/ 1498046 h 1498046"/>
                <a:gd name="connsiteX1" fmla="*/ 258752 w 1963261"/>
                <a:gd name="connsiteY1" fmla="*/ 410836 h 1498046"/>
                <a:gd name="connsiteX2" fmla="*/ 394434 w 1963261"/>
                <a:gd name="connsiteY2" fmla="*/ 32796 h 1498046"/>
                <a:gd name="connsiteX3" fmla="*/ 767206 w 1963261"/>
                <a:gd name="connsiteY3" fmla="*/ 18496 h 1498046"/>
                <a:gd name="connsiteX4" fmla="*/ 1963261 w 1963261"/>
                <a:gd name="connsiteY4" fmla="*/ 21910 h 1498046"/>
                <a:gd name="connsiteX5" fmla="*/ 1594227 w 1963261"/>
                <a:gd name="connsiteY5" fmla="*/ 1498046 h 1498046"/>
                <a:gd name="connsiteX6" fmla="*/ 0 w 1963261"/>
                <a:gd name="connsiteY6" fmla="*/ 1498046 h 1498046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0040 h 1480040"/>
                <a:gd name="connsiteX1" fmla="*/ 258752 w 1963261"/>
                <a:gd name="connsiteY1" fmla="*/ 392830 h 1480040"/>
                <a:gd name="connsiteX2" fmla="*/ 394434 w 1963261"/>
                <a:gd name="connsiteY2" fmla="*/ 14790 h 1480040"/>
                <a:gd name="connsiteX3" fmla="*/ 767206 w 1963261"/>
                <a:gd name="connsiteY3" fmla="*/ 490 h 1480040"/>
                <a:gd name="connsiteX4" fmla="*/ 1963261 w 1963261"/>
                <a:gd name="connsiteY4" fmla="*/ 3904 h 1480040"/>
                <a:gd name="connsiteX5" fmla="*/ 1594227 w 1963261"/>
                <a:gd name="connsiteY5" fmla="*/ 1480040 h 1480040"/>
                <a:gd name="connsiteX6" fmla="*/ 0 w 1963261"/>
                <a:gd name="connsiteY6" fmla="*/ 1480040 h 1480040"/>
                <a:gd name="connsiteX0" fmla="*/ 0 w 1963261"/>
                <a:gd name="connsiteY0" fmla="*/ 1481130 h 1481130"/>
                <a:gd name="connsiteX1" fmla="*/ 258752 w 1963261"/>
                <a:gd name="connsiteY1" fmla="*/ 393920 h 1481130"/>
                <a:gd name="connsiteX2" fmla="*/ 394434 w 1963261"/>
                <a:gd name="connsiteY2" fmla="*/ 15880 h 1481130"/>
                <a:gd name="connsiteX3" fmla="*/ 767206 w 1963261"/>
                <a:gd name="connsiteY3" fmla="*/ 1580 h 1481130"/>
                <a:gd name="connsiteX4" fmla="*/ 1963261 w 1963261"/>
                <a:gd name="connsiteY4" fmla="*/ 4994 h 1481130"/>
                <a:gd name="connsiteX5" fmla="*/ 1594227 w 1963261"/>
                <a:gd name="connsiteY5" fmla="*/ 1481130 h 1481130"/>
                <a:gd name="connsiteX6" fmla="*/ 0 w 1963261"/>
                <a:gd name="connsiteY6" fmla="*/ 1481130 h 1481130"/>
                <a:gd name="connsiteX0" fmla="*/ 0 w 1963261"/>
                <a:gd name="connsiteY0" fmla="*/ 1485993 h 1485993"/>
                <a:gd name="connsiteX1" fmla="*/ 258752 w 1963261"/>
                <a:gd name="connsiteY1" fmla="*/ 398783 h 1485993"/>
                <a:gd name="connsiteX2" fmla="*/ 394434 w 1963261"/>
                <a:gd name="connsiteY2" fmla="*/ 20743 h 1485993"/>
                <a:gd name="connsiteX3" fmla="*/ 767206 w 1963261"/>
                <a:gd name="connsiteY3" fmla="*/ 6443 h 1485993"/>
                <a:gd name="connsiteX4" fmla="*/ 1963261 w 1963261"/>
                <a:gd name="connsiteY4" fmla="*/ 9857 h 1485993"/>
                <a:gd name="connsiteX5" fmla="*/ 1594227 w 1963261"/>
                <a:gd name="connsiteY5" fmla="*/ 1485993 h 1485993"/>
                <a:gd name="connsiteX6" fmla="*/ 0 w 1963261"/>
                <a:gd name="connsiteY6" fmla="*/ 1485993 h 1485993"/>
                <a:gd name="connsiteX0" fmla="*/ 0 w 1963261"/>
                <a:gd name="connsiteY0" fmla="*/ 1481122 h 1481122"/>
                <a:gd name="connsiteX1" fmla="*/ 258752 w 1963261"/>
                <a:gd name="connsiteY1" fmla="*/ 393912 h 1481122"/>
                <a:gd name="connsiteX2" fmla="*/ 394434 w 1963261"/>
                <a:gd name="connsiteY2" fmla="*/ 15872 h 1481122"/>
                <a:gd name="connsiteX3" fmla="*/ 767206 w 1963261"/>
                <a:gd name="connsiteY3" fmla="*/ 1572 h 1481122"/>
                <a:gd name="connsiteX4" fmla="*/ 1963261 w 1963261"/>
                <a:gd name="connsiteY4" fmla="*/ 4986 h 1481122"/>
                <a:gd name="connsiteX5" fmla="*/ 1594227 w 1963261"/>
                <a:gd name="connsiteY5" fmla="*/ 1481122 h 1481122"/>
                <a:gd name="connsiteX6" fmla="*/ 0 w 1963261"/>
                <a:gd name="connsiteY6" fmla="*/ 1481122 h 1481122"/>
                <a:gd name="connsiteX0" fmla="*/ 0 w 1963261"/>
                <a:gd name="connsiteY0" fmla="*/ 1480460 h 1480460"/>
                <a:gd name="connsiteX1" fmla="*/ 258752 w 1963261"/>
                <a:gd name="connsiteY1" fmla="*/ 393250 h 1480460"/>
                <a:gd name="connsiteX2" fmla="*/ 394434 w 1963261"/>
                <a:gd name="connsiteY2" fmla="*/ 15210 h 1480460"/>
                <a:gd name="connsiteX3" fmla="*/ 767206 w 1963261"/>
                <a:gd name="connsiteY3" fmla="*/ 910 h 1480460"/>
                <a:gd name="connsiteX4" fmla="*/ 1963261 w 1963261"/>
                <a:gd name="connsiteY4" fmla="*/ 4324 h 1480460"/>
                <a:gd name="connsiteX5" fmla="*/ 1594227 w 1963261"/>
                <a:gd name="connsiteY5" fmla="*/ 1480460 h 1480460"/>
                <a:gd name="connsiteX6" fmla="*/ 0 w 1963261"/>
                <a:gd name="connsiteY6" fmla="*/ 1480460 h 1480460"/>
                <a:gd name="connsiteX0" fmla="*/ 0 w 1963261"/>
                <a:gd name="connsiteY0" fmla="*/ 1481762 h 1481762"/>
                <a:gd name="connsiteX1" fmla="*/ 258752 w 1963261"/>
                <a:gd name="connsiteY1" fmla="*/ 394552 h 1481762"/>
                <a:gd name="connsiteX2" fmla="*/ 394434 w 1963261"/>
                <a:gd name="connsiteY2" fmla="*/ 16512 h 1481762"/>
                <a:gd name="connsiteX3" fmla="*/ 767206 w 1963261"/>
                <a:gd name="connsiteY3" fmla="*/ 2212 h 1481762"/>
                <a:gd name="connsiteX4" fmla="*/ 1963261 w 1963261"/>
                <a:gd name="connsiteY4" fmla="*/ 5626 h 1481762"/>
                <a:gd name="connsiteX5" fmla="*/ 1594227 w 1963261"/>
                <a:gd name="connsiteY5" fmla="*/ 1481762 h 1481762"/>
                <a:gd name="connsiteX6" fmla="*/ 0 w 1963261"/>
                <a:gd name="connsiteY6" fmla="*/ 1481762 h 1481762"/>
                <a:gd name="connsiteX0" fmla="*/ 0 w 1963261"/>
                <a:gd name="connsiteY0" fmla="*/ 1480447 h 1480447"/>
                <a:gd name="connsiteX1" fmla="*/ 258752 w 1963261"/>
                <a:gd name="connsiteY1" fmla="*/ 393237 h 1480447"/>
                <a:gd name="connsiteX2" fmla="*/ 394434 w 1963261"/>
                <a:gd name="connsiteY2" fmla="*/ 15197 h 1480447"/>
                <a:gd name="connsiteX3" fmla="*/ 767206 w 1963261"/>
                <a:gd name="connsiteY3" fmla="*/ 897 h 1480447"/>
                <a:gd name="connsiteX4" fmla="*/ 1963261 w 1963261"/>
                <a:gd name="connsiteY4" fmla="*/ 4311 h 1480447"/>
                <a:gd name="connsiteX5" fmla="*/ 1594227 w 1963261"/>
                <a:gd name="connsiteY5" fmla="*/ 1480447 h 1480447"/>
                <a:gd name="connsiteX6" fmla="*/ 0 w 1963261"/>
                <a:gd name="connsiteY6" fmla="*/ 1480447 h 1480447"/>
                <a:gd name="connsiteX0" fmla="*/ 0 w 1963261"/>
                <a:gd name="connsiteY0" fmla="*/ 1481119 h 1481119"/>
                <a:gd name="connsiteX1" fmla="*/ 258752 w 1963261"/>
                <a:gd name="connsiteY1" fmla="*/ 393909 h 1481119"/>
                <a:gd name="connsiteX2" fmla="*/ 394434 w 1963261"/>
                <a:gd name="connsiteY2" fmla="*/ 15869 h 1481119"/>
                <a:gd name="connsiteX3" fmla="*/ 767206 w 1963261"/>
                <a:gd name="connsiteY3" fmla="*/ 1569 h 1481119"/>
                <a:gd name="connsiteX4" fmla="*/ 1963261 w 1963261"/>
                <a:gd name="connsiteY4" fmla="*/ 4983 h 1481119"/>
                <a:gd name="connsiteX5" fmla="*/ 1594227 w 1963261"/>
                <a:gd name="connsiteY5" fmla="*/ 1481119 h 1481119"/>
                <a:gd name="connsiteX6" fmla="*/ 0 w 1963261"/>
                <a:gd name="connsiteY6" fmla="*/ 1481119 h 1481119"/>
                <a:gd name="connsiteX0" fmla="*/ 0 w 1970518"/>
                <a:gd name="connsiteY0" fmla="*/ 1480040 h 1480040"/>
                <a:gd name="connsiteX1" fmla="*/ 258752 w 1970518"/>
                <a:gd name="connsiteY1" fmla="*/ 392830 h 1480040"/>
                <a:gd name="connsiteX2" fmla="*/ 394434 w 1970518"/>
                <a:gd name="connsiteY2" fmla="*/ 14790 h 1480040"/>
                <a:gd name="connsiteX3" fmla="*/ 767206 w 1970518"/>
                <a:gd name="connsiteY3" fmla="*/ 490 h 1480040"/>
                <a:gd name="connsiteX4" fmla="*/ 1970518 w 1970518"/>
                <a:gd name="connsiteY4" fmla="*/ 3904 h 1480040"/>
                <a:gd name="connsiteX5" fmla="*/ 1594227 w 1970518"/>
                <a:gd name="connsiteY5" fmla="*/ 1480040 h 1480040"/>
                <a:gd name="connsiteX6" fmla="*/ 0 w 1970518"/>
                <a:gd name="connsiteY6" fmla="*/ 1480040 h 1480040"/>
                <a:gd name="connsiteX0" fmla="*/ 0 w 1970518"/>
                <a:gd name="connsiteY0" fmla="*/ 1480449 h 1480449"/>
                <a:gd name="connsiteX1" fmla="*/ 258752 w 1970518"/>
                <a:gd name="connsiteY1" fmla="*/ 393239 h 1480449"/>
                <a:gd name="connsiteX2" fmla="*/ 394434 w 1970518"/>
                <a:gd name="connsiteY2" fmla="*/ 15199 h 1480449"/>
                <a:gd name="connsiteX3" fmla="*/ 767206 w 1970518"/>
                <a:gd name="connsiteY3" fmla="*/ 899 h 1480449"/>
                <a:gd name="connsiteX4" fmla="*/ 1970518 w 1970518"/>
                <a:gd name="connsiteY4" fmla="*/ 4313 h 1480449"/>
                <a:gd name="connsiteX5" fmla="*/ 1594227 w 1970518"/>
                <a:gd name="connsiteY5" fmla="*/ 1480449 h 1480449"/>
                <a:gd name="connsiteX6" fmla="*/ 0 w 1970518"/>
                <a:gd name="connsiteY6" fmla="*/ 1480449 h 1480449"/>
                <a:gd name="connsiteX0" fmla="*/ 0 w 1970518"/>
                <a:gd name="connsiteY0" fmla="*/ 1480462 h 1480462"/>
                <a:gd name="connsiteX1" fmla="*/ 258752 w 1970518"/>
                <a:gd name="connsiteY1" fmla="*/ 393252 h 1480462"/>
                <a:gd name="connsiteX2" fmla="*/ 394434 w 1970518"/>
                <a:gd name="connsiteY2" fmla="*/ 15212 h 1480462"/>
                <a:gd name="connsiteX3" fmla="*/ 767206 w 1970518"/>
                <a:gd name="connsiteY3" fmla="*/ 912 h 1480462"/>
                <a:gd name="connsiteX4" fmla="*/ 1970518 w 1970518"/>
                <a:gd name="connsiteY4" fmla="*/ 4326 h 1480462"/>
                <a:gd name="connsiteX5" fmla="*/ 1594227 w 1970518"/>
                <a:gd name="connsiteY5" fmla="*/ 1480462 h 1480462"/>
                <a:gd name="connsiteX6" fmla="*/ 0 w 1970518"/>
                <a:gd name="connsiteY6" fmla="*/ 1480462 h 1480462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70518"/>
                <a:gd name="connsiteY0" fmla="*/ 1480439 h 1480439"/>
                <a:gd name="connsiteX1" fmla="*/ 258752 w 1970518"/>
                <a:gd name="connsiteY1" fmla="*/ 393229 h 1480439"/>
                <a:gd name="connsiteX2" fmla="*/ 394434 w 1970518"/>
                <a:gd name="connsiteY2" fmla="*/ 15189 h 1480439"/>
                <a:gd name="connsiteX3" fmla="*/ 767206 w 1970518"/>
                <a:gd name="connsiteY3" fmla="*/ 889 h 1480439"/>
                <a:gd name="connsiteX4" fmla="*/ 1970518 w 1970518"/>
                <a:gd name="connsiteY4" fmla="*/ 4303 h 1480439"/>
                <a:gd name="connsiteX5" fmla="*/ 1594227 w 1970518"/>
                <a:gd name="connsiteY5" fmla="*/ 1480439 h 1480439"/>
                <a:gd name="connsiteX6" fmla="*/ 0 w 1970518"/>
                <a:gd name="connsiteY6" fmla="*/ 1480439 h 1480439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394434 w 1968099"/>
                <a:gd name="connsiteY2" fmla="*/ 15724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  <a:gd name="connsiteX0" fmla="*/ 0 w 1968099"/>
                <a:gd name="connsiteY0" fmla="*/ 1480974 h 1480974"/>
                <a:gd name="connsiteX1" fmla="*/ 258752 w 1968099"/>
                <a:gd name="connsiteY1" fmla="*/ 393764 h 1480974"/>
                <a:gd name="connsiteX2" fmla="*/ 404110 w 1968099"/>
                <a:gd name="connsiteY2" fmla="*/ 13305 h 1480974"/>
                <a:gd name="connsiteX3" fmla="*/ 767206 w 1968099"/>
                <a:gd name="connsiteY3" fmla="*/ 1424 h 1480974"/>
                <a:gd name="connsiteX4" fmla="*/ 1968099 w 1968099"/>
                <a:gd name="connsiteY4" fmla="*/ 0 h 1480974"/>
                <a:gd name="connsiteX5" fmla="*/ 1594227 w 1968099"/>
                <a:gd name="connsiteY5" fmla="*/ 1480974 h 1480974"/>
                <a:gd name="connsiteX6" fmla="*/ 0 w 1968099"/>
                <a:gd name="connsiteY6" fmla="*/ 1480974 h 148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99" h="1480974">
                  <a:moveTo>
                    <a:pt x="0" y="1480974"/>
                  </a:moveTo>
                  <a:lnTo>
                    <a:pt x="258752" y="393764"/>
                  </a:lnTo>
                  <a:cubicBezTo>
                    <a:pt x="346262" y="80613"/>
                    <a:pt x="366540" y="35152"/>
                    <a:pt x="404110" y="13305"/>
                  </a:cubicBezTo>
                  <a:cubicBezTo>
                    <a:pt x="441680" y="-8542"/>
                    <a:pt x="506541" y="3641"/>
                    <a:pt x="767206" y="1424"/>
                  </a:cubicBezTo>
                  <a:lnTo>
                    <a:pt x="1968099" y="0"/>
                  </a:lnTo>
                  <a:lnTo>
                    <a:pt x="1594227" y="1480974"/>
                  </a:lnTo>
                  <a:lnTo>
                    <a:pt x="0" y="14809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innerShdw blurRad="63500" dist="25400" dir="16200000">
                <a:schemeClr val="tx2"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rbel" panose="020B0503020204020204" pitchFamily="34" charset="0"/>
              </a:endParaRPr>
            </a:p>
          </p:txBody>
        </p:sp>
      </p:grpSp>
      <p:pic>
        <p:nvPicPr>
          <p:cNvPr id="81" name="Picture 8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650" y="4682070"/>
            <a:ext cx="592507" cy="592507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484" y="4660088"/>
            <a:ext cx="631292" cy="631295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509" y="2021363"/>
            <a:ext cx="610538" cy="610538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221" y="2016327"/>
            <a:ext cx="589349" cy="589349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4AF63A0A-B9D9-17C3-58C6-14004DC0239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345" y="3166488"/>
            <a:ext cx="667174" cy="974449"/>
          </a:xfrm>
          <a:prstGeom prst="rect">
            <a:avLst/>
          </a:prstGeom>
        </p:spPr>
      </p:pic>
      <p:cxnSp>
        <p:nvCxnSpPr>
          <p:cNvPr id="11" name="Straight Connector 10"/>
          <p:cNvCxnSpPr>
            <a:stCxn id="74" idx="5"/>
            <a:endCxn id="38" idx="2"/>
          </p:cNvCxnSpPr>
          <p:nvPr/>
        </p:nvCxnSpPr>
        <p:spPr>
          <a:xfrm>
            <a:off x="5491754" y="2753721"/>
            <a:ext cx="195907" cy="100687"/>
          </a:xfrm>
          <a:prstGeom prst="line">
            <a:avLst/>
          </a:prstGeom>
          <a:ln w="34925" cap="rnd">
            <a:solidFill>
              <a:schemeClr val="accent6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76" idx="0"/>
            <a:endCxn id="38" idx="4"/>
          </p:cNvCxnSpPr>
          <p:nvPr/>
        </p:nvCxnSpPr>
        <p:spPr>
          <a:xfrm flipH="1">
            <a:off x="7251650" y="2710949"/>
            <a:ext cx="136167" cy="130154"/>
          </a:xfrm>
          <a:prstGeom prst="line">
            <a:avLst/>
          </a:prstGeom>
          <a:ln w="34925" cap="rnd">
            <a:solidFill>
              <a:schemeClr val="accent6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31" idx="5"/>
          </p:cNvCxnSpPr>
          <p:nvPr/>
        </p:nvCxnSpPr>
        <p:spPr>
          <a:xfrm>
            <a:off x="6966110" y="4394200"/>
            <a:ext cx="166210" cy="106770"/>
          </a:xfrm>
          <a:prstGeom prst="line">
            <a:avLst/>
          </a:prstGeom>
          <a:ln w="34925" cap="rnd">
            <a:solidFill>
              <a:schemeClr val="accent6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>
            <a:stCxn id="38" idx="0"/>
          </p:cNvCxnSpPr>
          <p:nvPr/>
        </p:nvCxnSpPr>
        <p:spPr>
          <a:xfrm flipH="1">
            <a:off x="5077512" y="4322077"/>
            <a:ext cx="206039" cy="221665"/>
          </a:xfrm>
          <a:prstGeom prst="line">
            <a:avLst/>
          </a:prstGeom>
          <a:ln w="34925" cap="rnd">
            <a:solidFill>
              <a:schemeClr val="accent6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394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9" name="Rectangle 18"/>
          <p:cNvSpPr/>
          <p:nvPr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0" y="0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7133F817-8DBE-CBA6-6B04-C35FB95708A8}"/>
              </a:ext>
            </a:extLst>
          </p:cNvPr>
          <p:cNvSpPr/>
          <p:nvPr/>
        </p:nvSpPr>
        <p:spPr>
          <a:xfrm>
            <a:off x="3922062" y="2090571"/>
            <a:ext cx="4070229" cy="3243561"/>
          </a:xfrm>
          <a:custGeom>
            <a:avLst/>
            <a:gdLst>
              <a:gd name="connsiteX0" fmla="*/ 867067 w 4070229"/>
              <a:gd name="connsiteY0" fmla="*/ 0 h 3243561"/>
              <a:gd name="connsiteX1" fmla="*/ 4070229 w 4070229"/>
              <a:gd name="connsiteY1" fmla="*/ 3 h 3243561"/>
              <a:gd name="connsiteX2" fmla="*/ 4070229 w 4070229"/>
              <a:gd name="connsiteY2" fmla="*/ 567 h 3243561"/>
              <a:gd name="connsiteX3" fmla="*/ 3558037 w 4070229"/>
              <a:gd name="connsiteY3" fmla="*/ 567 h 3243561"/>
              <a:gd name="connsiteX4" fmla="*/ 3335243 w 4070229"/>
              <a:gd name="connsiteY4" fmla="*/ 337946 h 3243561"/>
              <a:gd name="connsiteX5" fmla="*/ 3324031 w 4070229"/>
              <a:gd name="connsiteY5" fmla="*/ 396778 h 3243561"/>
              <a:gd name="connsiteX6" fmla="*/ 2727458 w 4070229"/>
              <a:gd name="connsiteY6" fmla="*/ 2898503 h 3243561"/>
              <a:gd name="connsiteX7" fmla="*/ 2701550 w 4070229"/>
              <a:gd name="connsiteY7" fmla="*/ 3034813 h 3243561"/>
              <a:gd name="connsiteX8" fmla="*/ 2690970 w 4070229"/>
              <a:gd name="connsiteY8" fmla="*/ 3133756 h 3243561"/>
              <a:gd name="connsiteX9" fmla="*/ 4070229 w 4070229"/>
              <a:gd name="connsiteY9" fmla="*/ 3133756 h 3243561"/>
              <a:gd name="connsiteX10" fmla="*/ 4070229 w 4070229"/>
              <a:gd name="connsiteY10" fmla="*/ 3243561 h 3243561"/>
              <a:gd name="connsiteX11" fmla="*/ 0 w 4070229"/>
              <a:gd name="connsiteY11" fmla="*/ 3243561 h 3243561"/>
              <a:gd name="connsiteX12" fmla="*/ 10580 w 4070229"/>
              <a:gd name="connsiteY12" fmla="*/ 3141132 h 3243561"/>
              <a:gd name="connsiteX13" fmla="*/ 36487 w 4070229"/>
              <a:gd name="connsiteY13" fmla="*/ 3000021 h 3243561"/>
              <a:gd name="connsiteX14" fmla="*/ 633061 w 4070229"/>
              <a:gd name="connsiteY14" fmla="*/ 410168 h 3243561"/>
              <a:gd name="connsiteX15" fmla="*/ 644273 w 4070229"/>
              <a:gd name="connsiteY15" fmla="*/ 349264 h 3243561"/>
              <a:gd name="connsiteX16" fmla="*/ 867067 w 4070229"/>
              <a:gd name="connsiteY16" fmla="*/ 0 h 3243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070229" h="3243561">
                <a:moveTo>
                  <a:pt x="867067" y="0"/>
                </a:moveTo>
                <a:lnTo>
                  <a:pt x="4070229" y="3"/>
                </a:lnTo>
                <a:lnTo>
                  <a:pt x="4070229" y="567"/>
                </a:lnTo>
                <a:lnTo>
                  <a:pt x="3558037" y="567"/>
                </a:lnTo>
                <a:cubicBezTo>
                  <a:pt x="3465295" y="569"/>
                  <a:pt x="3383527" y="134396"/>
                  <a:pt x="3335243" y="337946"/>
                </a:cubicBezTo>
                <a:lnTo>
                  <a:pt x="3324031" y="396778"/>
                </a:lnTo>
                <a:lnTo>
                  <a:pt x="2727458" y="2898503"/>
                </a:lnTo>
                <a:cubicBezTo>
                  <a:pt x="2717036" y="2942205"/>
                  <a:pt x="2708417" y="2987877"/>
                  <a:pt x="2701550" y="3034813"/>
                </a:cubicBezTo>
                <a:lnTo>
                  <a:pt x="2690970" y="3133756"/>
                </a:lnTo>
                <a:lnTo>
                  <a:pt x="4070229" y="3133756"/>
                </a:lnTo>
                <a:lnTo>
                  <a:pt x="4070229" y="3243561"/>
                </a:lnTo>
                <a:lnTo>
                  <a:pt x="0" y="3243561"/>
                </a:lnTo>
                <a:lnTo>
                  <a:pt x="10580" y="3141132"/>
                </a:lnTo>
                <a:cubicBezTo>
                  <a:pt x="17447" y="3092543"/>
                  <a:pt x="26066" y="3045262"/>
                  <a:pt x="36487" y="3000021"/>
                </a:cubicBezTo>
                <a:lnTo>
                  <a:pt x="633061" y="410168"/>
                </a:lnTo>
                <a:lnTo>
                  <a:pt x="644273" y="349264"/>
                </a:lnTo>
                <a:cubicBezTo>
                  <a:pt x="692556" y="138543"/>
                  <a:pt x="774324" y="3"/>
                  <a:pt x="867067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9405027-3B0D-6651-B6FA-4AD115C95B9F}"/>
              </a:ext>
            </a:extLst>
          </p:cNvPr>
          <p:cNvSpPr/>
          <p:nvPr/>
        </p:nvSpPr>
        <p:spPr>
          <a:xfrm>
            <a:off x="6484204" y="2090571"/>
            <a:ext cx="4070230" cy="3133189"/>
          </a:xfrm>
          <a:custGeom>
            <a:avLst/>
            <a:gdLst>
              <a:gd name="connsiteX0" fmla="*/ 867067 w 4070230"/>
              <a:gd name="connsiteY0" fmla="*/ 0 h 3133189"/>
              <a:gd name="connsiteX1" fmla="*/ 3616816 w 4070230"/>
              <a:gd name="connsiteY1" fmla="*/ 2 h 3133189"/>
              <a:gd name="connsiteX2" fmla="*/ 3592794 w 4070230"/>
              <a:gd name="connsiteY2" fmla="*/ 5704 h 3133189"/>
              <a:gd name="connsiteX3" fmla="*/ 3584306 w 4070230"/>
              <a:gd name="connsiteY3" fmla="*/ 11557 h 3133189"/>
              <a:gd name="connsiteX4" fmla="*/ 3385471 w 4070230"/>
              <a:gd name="connsiteY4" fmla="*/ 11557 h 3133189"/>
              <a:gd name="connsiteX5" fmla="*/ 3229013 w 4070230"/>
              <a:gd name="connsiteY5" fmla="*/ 324546 h 3133189"/>
              <a:gd name="connsiteX6" fmla="*/ 3221140 w 4070230"/>
              <a:gd name="connsiteY6" fmla="*/ 379125 h 3133189"/>
              <a:gd name="connsiteX7" fmla="*/ 2802194 w 4070230"/>
              <a:gd name="connsiteY7" fmla="*/ 2699991 h 3133189"/>
              <a:gd name="connsiteX8" fmla="*/ 2784001 w 4070230"/>
              <a:gd name="connsiteY8" fmla="*/ 2826447 h 3133189"/>
              <a:gd name="connsiteX9" fmla="*/ 2776571 w 4070230"/>
              <a:gd name="connsiteY9" fmla="*/ 2918237 h 3133189"/>
              <a:gd name="connsiteX10" fmla="*/ 4070230 w 4070230"/>
              <a:gd name="connsiteY10" fmla="*/ 2918237 h 3133189"/>
              <a:gd name="connsiteX11" fmla="*/ 4070230 w 4070230"/>
              <a:gd name="connsiteY11" fmla="*/ 3133189 h 3133189"/>
              <a:gd name="connsiteX12" fmla="*/ 0 w 4070230"/>
              <a:gd name="connsiteY12" fmla="*/ 3133189 h 3133189"/>
              <a:gd name="connsiteX13" fmla="*/ 10580 w 4070230"/>
              <a:gd name="connsiteY13" fmla="*/ 3034246 h 3133189"/>
              <a:gd name="connsiteX14" fmla="*/ 36488 w 4070230"/>
              <a:gd name="connsiteY14" fmla="*/ 2897936 h 3133189"/>
              <a:gd name="connsiteX15" fmla="*/ 633061 w 4070230"/>
              <a:gd name="connsiteY15" fmla="*/ 396211 h 3133189"/>
              <a:gd name="connsiteX16" fmla="*/ 644273 w 4070230"/>
              <a:gd name="connsiteY16" fmla="*/ 337379 h 3133189"/>
              <a:gd name="connsiteX17" fmla="*/ 867067 w 4070230"/>
              <a:gd name="connsiteY17" fmla="*/ 0 h 313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070230" h="3133189">
                <a:moveTo>
                  <a:pt x="867067" y="0"/>
                </a:moveTo>
                <a:lnTo>
                  <a:pt x="3616816" y="2"/>
                </a:lnTo>
                <a:lnTo>
                  <a:pt x="3592794" y="5704"/>
                </a:lnTo>
                <a:lnTo>
                  <a:pt x="3584306" y="11557"/>
                </a:lnTo>
                <a:lnTo>
                  <a:pt x="3385471" y="11557"/>
                </a:lnTo>
                <a:cubicBezTo>
                  <a:pt x="3320343" y="11559"/>
                  <a:pt x="3262921" y="135711"/>
                  <a:pt x="3229013" y="324546"/>
                </a:cubicBezTo>
                <a:lnTo>
                  <a:pt x="3221140" y="379125"/>
                </a:lnTo>
                <a:lnTo>
                  <a:pt x="2802194" y="2699991"/>
                </a:lnTo>
                <a:cubicBezTo>
                  <a:pt x="2794876" y="2740534"/>
                  <a:pt x="2788823" y="2782904"/>
                  <a:pt x="2784001" y="2826447"/>
                </a:cubicBezTo>
                <a:lnTo>
                  <a:pt x="2776571" y="2918237"/>
                </a:lnTo>
                <a:lnTo>
                  <a:pt x="4070230" y="2918237"/>
                </a:lnTo>
                <a:lnTo>
                  <a:pt x="4070230" y="3133189"/>
                </a:lnTo>
                <a:lnTo>
                  <a:pt x="0" y="3133189"/>
                </a:lnTo>
                <a:lnTo>
                  <a:pt x="10580" y="3034246"/>
                </a:lnTo>
                <a:cubicBezTo>
                  <a:pt x="17447" y="2987310"/>
                  <a:pt x="26066" y="2941638"/>
                  <a:pt x="36488" y="2897936"/>
                </a:cubicBezTo>
                <a:lnTo>
                  <a:pt x="633061" y="396211"/>
                </a:lnTo>
                <a:lnTo>
                  <a:pt x="644273" y="337379"/>
                </a:lnTo>
                <a:cubicBezTo>
                  <a:pt x="692557" y="133829"/>
                  <a:pt x="774325" y="2"/>
                  <a:pt x="8670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53" name="Freeform 52"/>
          <p:cNvSpPr/>
          <p:nvPr/>
        </p:nvSpPr>
        <p:spPr>
          <a:xfrm>
            <a:off x="9201823" y="2090571"/>
            <a:ext cx="3089685" cy="2906680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  <a:gd name="connsiteX0" fmla="*/ 1445558 w 7308901"/>
              <a:gd name="connsiteY0" fmla="*/ 0 h 3949031"/>
              <a:gd name="connsiteX1" fmla="*/ 7308901 w 7308901"/>
              <a:gd name="connsiteY1" fmla="*/ 3 h 3949031"/>
              <a:gd name="connsiteX2" fmla="*/ 6785811 w 7308901"/>
              <a:gd name="connsiteY2" fmla="*/ 3949031 h 3949031"/>
              <a:gd name="connsiteX3" fmla="*/ 0 w 7308901"/>
              <a:gd name="connsiteY3" fmla="*/ 3949031 h 3949031"/>
              <a:gd name="connsiteX4" fmla="*/ 17639 w 7308901"/>
              <a:gd name="connsiteY4" fmla="*/ 3824324 h 3949031"/>
              <a:gd name="connsiteX5" fmla="*/ 60831 w 7308901"/>
              <a:gd name="connsiteY5" fmla="*/ 3652521 h 3949031"/>
              <a:gd name="connsiteX6" fmla="*/ 1055427 w 7308901"/>
              <a:gd name="connsiteY6" fmla="*/ 499379 h 3949031"/>
              <a:gd name="connsiteX7" fmla="*/ 1074119 w 7308901"/>
              <a:gd name="connsiteY7" fmla="*/ 425228 h 3949031"/>
              <a:gd name="connsiteX8" fmla="*/ 1445558 w 7308901"/>
              <a:gd name="connsiteY8" fmla="*/ 0 h 3949031"/>
              <a:gd name="connsiteX0" fmla="*/ 1445558 w 7335056"/>
              <a:gd name="connsiteY0" fmla="*/ 0 h 3949031"/>
              <a:gd name="connsiteX1" fmla="*/ 7308901 w 7335056"/>
              <a:gd name="connsiteY1" fmla="*/ 3 h 3949031"/>
              <a:gd name="connsiteX2" fmla="*/ 7335056 w 7335056"/>
              <a:gd name="connsiteY2" fmla="*/ 3949031 h 3949031"/>
              <a:gd name="connsiteX3" fmla="*/ 0 w 7335056"/>
              <a:gd name="connsiteY3" fmla="*/ 3949031 h 3949031"/>
              <a:gd name="connsiteX4" fmla="*/ 17639 w 7335056"/>
              <a:gd name="connsiteY4" fmla="*/ 3824324 h 3949031"/>
              <a:gd name="connsiteX5" fmla="*/ 60831 w 7335056"/>
              <a:gd name="connsiteY5" fmla="*/ 3652521 h 3949031"/>
              <a:gd name="connsiteX6" fmla="*/ 1055427 w 7335056"/>
              <a:gd name="connsiteY6" fmla="*/ 499379 h 3949031"/>
              <a:gd name="connsiteX7" fmla="*/ 1074119 w 7335056"/>
              <a:gd name="connsiteY7" fmla="*/ 425228 h 3949031"/>
              <a:gd name="connsiteX8" fmla="*/ 1445558 w 7335056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35056" h="3949031">
                <a:moveTo>
                  <a:pt x="1445558" y="0"/>
                </a:moveTo>
                <a:lnTo>
                  <a:pt x="7308901" y="3"/>
                </a:lnTo>
                <a:lnTo>
                  <a:pt x="7335056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innerShdw blurRad="63500" dist="101600" dir="16200000">
              <a:schemeClr val="tx2">
                <a:alpha val="48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DCB650-662F-EBD9-5D24-8822EF26A289}"/>
              </a:ext>
            </a:extLst>
          </p:cNvPr>
          <p:cNvSpPr/>
          <p:nvPr/>
        </p:nvSpPr>
        <p:spPr>
          <a:xfrm>
            <a:off x="1826187" y="4805047"/>
            <a:ext cx="10465321" cy="2095020"/>
          </a:xfrm>
          <a:custGeom>
            <a:avLst/>
            <a:gdLst/>
            <a:ahLst/>
            <a:cxnLst/>
            <a:rect l="l" t="t" r="r" b="b"/>
            <a:pathLst>
              <a:path w="10465321" h="2095020">
                <a:moveTo>
                  <a:pt x="10465321" y="0"/>
                </a:moveTo>
                <a:lnTo>
                  <a:pt x="10465321" y="2095020"/>
                </a:lnTo>
                <a:lnTo>
                  <a:pt x="0" y="2095020"/>
                </a:lnTo>
                <a:lnTo>
                  <a:pt x="713769" y="308515"/>
                </a:lnTo>
                <a:lnTo>
                  <a:pt x="728246" y="264535"/>
                </a:lnTo>
                <a:cubicBezTo>
                  <a:pt x="790593" y="112372"/>
                  <a:pt x="896178" y="12330"/>
                  <a:pt x="1015934" y="1232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249" y="2994614"/>
            <a:ext cx="1090462" cy="109046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461" y="3133319"/>
            <a:ext cx="915934" cy="91593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306" y="3062799"/>
            <a:ext cx="1056978" cy="1056978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1477314" y="4910958"/>
            <a:ext cx="10814195" cy="1989109"/>
          </a:xfrm>
          <a:custGeom>
            <a:avLst/>
            <a:gdLst/>
            <a:ahLst/>
            <a:cxnLst/>
            <a:rect l="l" t="t" r="r" b="b"/>
            <a:pathLst>
              <a:path w="10814195" h="1989109">
                <a:moveTo>
                  <a:pt x="2602226" y="0"/>
                </a:moveTo>
                <a:lnTo>
                  <a:pt x="10814195" y="2"/>
                </a:lnTo>
                <a:lnTo>
                  <a:pt x="10814195" y="1989109"/>
                </a:lnTo>
                <a:lnTo>
                  <a:pt x="0" y="1989109"/>
                </a:lnTo>
                <a:lnTo>
                  <a:pt x="31753" y="1926295"/>
                </a:lnTo>
                <a:cubicBezTo>
                  <a:pt x="52361" y="1896498"/>
                  <a:pt x="78229" y="1867503"/>
                  <a:pt x="109505" y="1839759"/>
                </a:cubicBezTo>
                <a:lnTo>
                  <a:pt x="1899930" y="251535"/>
                </a:lnTo>
                <a:lnTo>
                  <a:pt x="1933579" y="214186"/>
                </a:lnTo>
                <a:cubicBezTo>
                  <a:pt x="2078487" y="84962"/>
                  <a:pt x="2323888" y="2"/>
                  <a:pt x="2602226" y="0"/>
                </a:cubicBez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23" name="Rectangle 41"/>
          <p:cNvSpPr>
            <a:spLocks/>
          </p:cNvSpPr>
          <p:nvPr/>
        </p:nvSpPr>
        <p:spPr bwMode="auto">
          <a:xfrm>
            <a:off x="9590762" y="5176462"/>
            <a:ext cx="2281806" cy="1505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25" name="Rectangle 41"/>
          <p:cNvSpPr>
            <a:spLocks/>
          </p:cNvSpPr>
          <p:nvPr/>
        </p:nvSpPr>
        <p:spPr bwMode="auto">
          <a:xfrm>
            <a:off x="6920016" y="5176462"/>
            <a:ext cx="2281806" cy="1582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26" name="Rectangle 41"/>
          <p:cNvSpPr>
            <a:spLocks/>
          </p:cNvSpPr>
          <p:nvPr/>
        </p:nvSpPr>
        <p:spPr bwMode="auto">
          <a:xfrm>
            <a:off x="4249271" y="5176462"/>
            <a:ext cx="2281806" cy="1582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766531" y="328777"/>
            <a:ext cx="8964258" cy="187743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 Technologies, languages, tools, and algorithms used throughout the project</a:t>
            </a:r>
          </a:p>
          <a:p>
            <a:endParaRPr lang="en-US" sz="3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rbel" panose="020B0503020204020204" pitchFamily="34" charset="0"/>
              <a:ea typeface="Helvetica" charset="0"/>
              <a:cs typeface="Helvetica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66531" y="1485703"/>
            <a:ext cx="8585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Lorem ipsum dolor sit amet, omnes volutpat ex sed, </a:t>
            </a:r>
          </a:p>
          <a:p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mediocrem maiestatis ius in ullamcorper.</a:t>
            </a: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F9EA5898-6B29-8469-7FAA-BBB3BAE98B31}"/>
              </a:ext>
            </a:extLst>
          </p:cNvPr>
          <p:cNvSpPr/>
          <p:nvPr/>
        </p:nvSpPr>
        <p:spPr>
          <a:xfrm rot="10800000">
            <a:off x="-23498" y="0"/>
            <a:ext cx="2365172" cy="1267327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26000"/>
              </a:schemeClr>
            </a:glow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880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4">
            <a:extLst>
              <a:ext uri="{FF2B5EF4-FFF2-40B4-BE49-F238E27FC236}">
                <a16:creationId xmlns:a16="http://schemas.microsoft.com/office/drawing/2014/main" id="{CA76B003-9D07-7279-98FE-44A4B2A4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3" name="Rectangle 22"/>
          <p:cNvSpPr/>
          <p:nvPr/>
        </p:nvSpPr>
        <p:spPr>
          <a:xfrm>
            <a:off x="0" y="-38422"/>
            <a:ext cx="12179300" cy="6934844"/>
          </a:xfrm>
          <a:prstGeom prst="rect">
            <a:avLst/>
          </a:prstGeom>
          <a:gradFill flip="none" rotWithShape="1">
            <a:gsLst>
              <a:gs pos="60000">
                <a:srgbClr val="130506">
                  <a:alpha val="27000"/>
                </a:srgbClr>
              </a:gs>
              <a:gs pos="39000">
                <a:srgbClr val="180608">
                  <a:alpha val="0"/>
                </a:srgbClr>
              </a:gs>
              <a:gs pos="100000">
                <a:srgbClr val="000000">
                  <a:alpha val="79000"/>
                </a:srgbClr>
              </a:gs>
              <a:gs pos="1000">
                <a:srgbClr val="00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0" y="0"/>
            <a:ext cx="12192000" cy="6896422"/>
          </a:xfrm>
          <a:prstGeom prst="rect">
            <a:avLst/>
          </a:prstGeom>
          <a:gradFill flip="none" rotWithShape="1">
            <a:gsLst>
              <a:gs pos="75000">
                <a:srgbClr val="180608">
                  <a:alpha val="0"/>
                </a:srgbClr>
              </a:gs>
              <a:gs pos="100000">
                <a:schemeClr val="accent6">
                  <a:alpha val="34000"/>
                </a:schemeClr>
              </a:gs>
              <a:gs pos="0">
                <a:schemeClr val="accent6">
                  <a:alpha val="35000"/>
                </a:schemeClr>
              </a:gs>
              <a:gs pos="24000">
                <a:srgbClr val="000000">
                  <a:alpha val="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2C73117E-F728-96C2-97E7-6A676C30AEFD}"/>
              </a:ext>
            </a:extLst>
          </p:cNvPr>
          <p:cNvSpPr/>
          <p:nvPr/>
        </p:nvSpPr>
        <p:spPr>
          <a:xfrm>
            <a:off x="-1176420" y="1560977"/>
            <a:ext cx="13406578" cy="5360116"/>
          </a:xfrm>
          <a:custGeom>
            <a:avLst/>
            <a:gdLst>
              <a:gd name="connsiteX0" fmla="*/ 1852004 w 12552335"/>
              <a:gd name="connsiteY0" fmla="*/ 0 h 3603505"/>
              <a:gd name="connsiteX1" fmla="*/ 4099970 w 12552335"/>
              <a:gd name="connsiteY1" fmla="*/ 1 h 3603505"/>
              <a:gd name="connsiteX2" fmla="*/ 4099974 w 12552335"/>
              <a:gd name="connsiteY2" fmla="*/ 0 h 3603505"/>
              <a:gd name="connsiteX3" fmla="*/ 7136208 w 12552335"/>
              <a:gd name="connsiteY3" fmla="*/ 1 h 3603505"/>
              <a:gd name="connsiteX4" fmla="*/ 7136214 w 12552335"/>
              <a:gd name="connsiteY4" fmla="*/ 0 h 3603505"/>
              <a:gd name="connsiteX5" fmla="*/ 9714210 w 12552335"/>
              <a:gd name="connsiteY5" fmla="*/ 1 h 3603505"/>
              <a:gd name="connsiteX6" fmla="*/ 9714215 w 12552335"/>
              <a:gd name="connsiteY6" fmla="*/ 0 h 3603505"/>
              <a:gd name="connsiteX7" fmla="*/ 10001330 w 12552335"/>
              <a:gd name="connsiteY7" fmla="*/ 0 h 3603505"/>
              <a:gd name="connsiteX8" fmla="*/ 10001331 w 12552335"/>
              <a:gd name="connsiteY8" fmla="*/ 0 h 3603505"/>
              <a:gd name="connsiteX9" fmla="*/ 12552335 w 12552335"/>
              <a:gd name="connsiteY9" fmla="*/ 1 h 3603505"/>
              <a:gd name="connsiteX10" fmla="*/ 12552335 w 12552335"/>
              <a:gd name="connsiteY10" fmla="*/ 3560517 h 3603505"/>
              <a:gd name="connsiteX11" fmla="*/ 0 w 12552335"/>
              <a:gd name="connsiteY11" fmla="*/ 3603505 h 3603505"/>
              <a:gd name="connsiteX12" fmla="*/ 1625720 w 12552335"/>
              <a:gd name="connsiteY12" fmla="*/ 186807 h 3603505"/>
              <a:gd name="connsiteX13" fmla="*/ 1636562 w 12552335"/>
              <a:gd name="connsiteY13" fmla="*/ 159069 h 3603505"/>
              <a:gd name="connsiteX14" fmla="*/ 1852004 w 12552335"/>
              <a:gd name="connsiteY14" fmla="*/ 0 h 3603505"/>
              <a:gd name="connsiteX0" fmla="*/ 2694215 w 13394546"/>
              <a:gd name="connsiteY0" fmla="*/ 0 h 5360116"/>
              <a:gd name="connsiteX1" fmla="*/ 4942181 w 13394546"/>
              <a:gd name="connsiteY1" fmla="*/ 1 h 5360116"/>
              <a:gd name="connsiteX2" fmla="*/ 4942185 w 13394546"/>
              <a:gd name="connsiteY2" fmla="*/ 0 h 5360116"/>
              <a:gd name="connsiteX3" fmla="*/ 7978419 w 13394546"/>
              <a:gd name="connsiteY3" fmla="*/ 1 h 5360116"/>
              <a:gd name="connsiteX4" fmla="*/ 7978425 w 13394546"/>
              <a:gd name="connsiteY4" fmla="*/ 0 h 5360116"/>
              <a:gd name="connsiteX5" fmla="*/ 10556421 w 13394546"/>
              <a:gd name="connsiteY5" fmla="*/ 1 h 5360116"/>
              <a:gd name="connsiteX6" fmla="*/ 10556426 w 13394546"/>
              <a:gd name="connsiteY6" fmla="*/ 0 h 5360116"/>
              <a:gd name="connsiteX7" fmla="*/ 10843541 w 13394546"/>
              <a:gd name="connsiteY7" fmla="*/ 0 h 5360116"/>
              <a:gd name="connsiteX8" fmla="*/ 10843542 w 13394546"/>
              <a:gd name="connsiteY8" fmla="*/ 0 h 5360116"/>
              <a:gd name="connsiteX9" fmla="*/ 13394546 w 13394546"/>
              <a:gd name="connsiteY9" fmla="*/ 1 h 5360116"/>
              <a:gd name="connsiteX10" fmla="*/ 13394546 w 13394546"/>
              <a:gd name="connsiteY10" fmla="*/ 3560517 h 5360116"/>
              <a:gd name="connsiteX11" fmla="*/ 0 w 13394546"/>
              <a:gd name="connsiteY11" fmla="*/ 5360116 h 5360116"/>
              <a:gd name="connsiteX12" fmla="*/ 2467931 w 13394546"/>
              <a:gd name="connsiteY12" fmla="*/ 186807 h 5360116"/>
              <a:gd name="connsiteX13" fmla="*/ 2478773 w 13394546"/>
              <a:gd name="connsiteY13" fmla="*/ 159069 h 5360116"/>
              <a:gd name="connsiteX14" fmla="*/ 2694215 w 13394546"/>
              <a:gd name="connsiteY14" fmla="*/ 0 h 5360116"/>
              <a:gd name="connsiteX0" fmla="*/ 2694215 w 13406578"/>
              <a:gd name="connsiteY0" fmla="*/ 0 h 5360116"/>
              <a:gd name="connsiteX1" fmla="*/ 4942181 w 13406578"/>
              <a:gd name="connsiteY1" fmla="*/ 1 h 5360116"/>
              <a:gd name="connsiteX2" fmla="*/ 4942185 w 13406578"/>
              <a:gd name="connsiteY2" fmla="*/ 0 h 5360116"/>
              <a:gd name="connsiteX3" fmla="*/ 7978419 w 13406578"/>
              <a:gd name="connsiteY3" fmla="*/ 1 h 5360116"/>
              <a:gd name="connsiteX4" fmla="*/ 7978425 w 13406578"/>
              <a:gd name="connsiteY4" fmla="*/ 0 h 5360116"/>
              <a:gd name="connsiteX5" fmla="*/ 10556421 w 13406578"/>
              <a:gd name="connsiteY5" fmla="*/ 1 h 5360116"/>
              <a:gd name="connsiteX6" fmla="*/ 10556426 w 13406578"/>
              <a:gd name="connsiteY6" fmla="*/ 0 h 5360116"/>
              <a:gd name="connsiteX7" fmla="*/ 10843541 w 13406578"/>
              <a:gd name="connsiteY7" fmla="*/ 0 h 5360116"/>
              <a:gd name="connsiteX8" fmla="*/ 10843542 w 13406578"/>
              <a:gd name="connsiteY8" fmla="*/ 0 h 5360116"/>
              <a:gd name="connsiteX9" fmla="*/ 13394546 w 13406578"/>
              <a:gd name="connsiteY9" fmla="*/ 1 h 5360116"/>
              <a:gd name="connsiteX10" fmla="*/ 13406578 w 13406578"/>
              <a:gd name="connsiteY10" fmla="*/ 5353223 h 5360116"/>
              <a:gd name="connsiteX11" fmla="*/ 0 w 13406578"/>
              <a:gd name="connsiteY11" fmla="*/ 5360116 h 5360116"/>
              <a:gd name="connsiteX12" fmla="*/ 2467931 w 13406578"/>
              <a:gd name="connsiteY12" fmla="*/ 186807 h 5360116"/>
              <a:gd name="connsiteX13" fmla="*/ 2478773 w 13406578"/>
              <a:gd name="connsiteY13" fmla="*/ 159069 h 5360116"/>
              <a:gd name="connsiteX14" fmla="*/ 2694215 w 13406578"/>
              <a:gd name="connsiteY14" fmla="*/ 0 h 5360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3406578" h="5360116">
                <a:moveTo>
                  <a:pt x="2694215" y="0"/>
                </a:moveTo>
                <a:lnTo>
                  <a:pt x="4942181" y="1"/>
                </a:lnTo>
                <a:cubicBezTo>
                  <a:pt x="4942182" y="1"/>
                  <a:pt x="4942184" y="0"/>
                  <a:pt x="4942185" y="0"/>
                </a:cubicBezTo>
                <a:lnTo>
                  <a:pt x="7978419" y="1"/>
                </a:lnTo>
                <a:cubicBezTo>
                  <a:pt x="7978421" y="1"/>
                  <a:pt x="7978423" y="0"/>
                  <a:pt x="7978425" y="0"/>
                </a:cubicBezTo>
                <a:lnTo>
                  <a:pt x="10556421" y="1"/>
                </a:lnTo>
                <a:cubicBezTo>
                  <a:pt x="10556423" y="1"/>
                  <a:pt x="10556424" y="0"/>
                  <a:pt x="10556426" y="0"/>
                </a:cubicBezTo>
                <a:lnTo>
                  <a:pt x="10843541" y="0"/>
                </a:lnTo>
                <a:lnTo>
                  <a:pt x="10843542" y="0"/>
                </a:lnTo>
                <a:lnTo>
                  <a:pt x="13394546" y="1"/>
                </a:lnTo>
                <a:cubicBezTo>
                  <a:pt x="13398557" y="1784408"/>
                  <a:pt x="13402567" y="3568816"/>
                  <a:pt x="13406578" y="5353223"/>
                </a:cubicBezTo>
                <a:lnTo>
                  <a:pt x="0" y="5360116"/>
                </a:lnTo>
                <a:lnTo>
                  <a:pt x="2467931" y="186807"/>
                </a:lnTo>
                <a:lnTo>
                  <a:pt x="2478773" y="159069"/>
                </a:lnTo>
                <a:cubicBezTo>
                  <a:pt x="2525464" y="63098"/>
                  <a:pt x="2604533" y="1"/>
                  <a:pt x="269421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innerShdw blurRad="63500" dist="101600" dir="16200000">
              <a:schemeClr val="tx2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1E39D441-8EF6-B0A6-C8F6-B3F10527E298}"/>
              </a:ext>
            </a:extLst>
          </p:cNvPr>
          <p:cNvSpPr/>
          <p:nvPr/>
        </p:nvSpPr>
        <p:spPr>
          <a:xfrm>
            <a:off x="4029268" y="1643802"/>
            <a:ext cx="5591556" cy="3313113"/>
          </a:xfrm>
          <a:custGeom>
            <a:avLst/>
            <a:gdLst>
              <a:gd name="connsiteX0" fmla="*/ 1888135 w 5591556"/>
              <a:gd name="connsiteY0" fmla="*/ 0 h 3313113"/>
              <a:gd name="connsiteX1" fmla="*/ 4345371 w 5591556"/>
              <a:gd name="connsiteY1" fmla="*/ 0 h 3313113"/>
              <a:gd name="connsiteX2" fmla="*/ 5591556 w 5591556"/>
              <a:gd name="connsiteY2" fmla="*/ 1 h 3313113"/>
              <a:gd name="connsiteX3" fmla="*/ 4083338 w 5591556"/>
              <a:gd name="connsiteY3" fmla="*/ 3159351 h 3313113"/>
              <a:gd name="connsiteX4" fmla="*/ 3847704 w 5591556"/>
              <a:gd name="connsiteY4" fmla="*/ 3313113 h 3313113"/>
              <a:gd name="connsiteX5" fmla="*/ 91066 w 5591556"/>
              <a:gd name="connsiteY5" fmla="*/ 3313113 h 3313113"/>
              <a:gd name="connsiteX6" fmla="*/ 0 w 5591556"/>
              <a:gd name="connsiteY6" fmla="*/ 3313113 h 3313113"/>
              <a:gd name="connsiteX7" fmla="*/ 1474307 w 5591556"/>
              <a:gd name="connsiteY7" fmla="*/ 218951 h 3313113"/>
              <a:gd name="connsiteX8" fmla="*/ 1888135 w 5591556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91556" h="3313113">
                <a:moveTo>
                  <a:pt x="1888135" y="0"/>
                </a:moveTo>
                <a:lnTo>
                  <a:pt x="4345371" y="0"/>
                </a:lnTo>
                <a:lnTo>
                  <a:pt x="5591556" y="1"/>
                </a:lnTo>
                <a:lnTo>
                  <a:pt x="4083338" y="3159351"/>
                </a:lnTo>
                <a:cubicBezTo>
                  <a:pt x="4053383" y="3255215"/>
                  <a:pt x="3981151" y="3313113"/>
                  <a:pt x="3847704" y="3313113"/>
                </a:cubicBezTo>
                <a:lnTo>
                  <a:pt x="91066" y="3313113"/>
                </a:lnTo>
                <a:lnTo>
                  <a:pt x="0" y="3313113"/>
                </a:lnTo>
                <a:cubicBezTo>
                  <a:pt x="406695" y="2359619"/>
                  <a:pt x="1014263" y="1192765"/>
                  <a:pt x="1474307" y="218951"/>
                </a:cubicBezTo>
                <a:cubicBezTo>
                  <a:pt x="1559650" y="29670"/>
                  <a:pt x="1754688" y="0"/>
                  <a:pt x="1888135" y="0"/>
                </a:cubicBez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14B4733B-28E3-56A7-32C9-76C247B72A9C}"/>
              </a:ext>
            </a:extLst>
          </p:cNvPr>
          <p:cNvSpPr/>
          <p:nvPr/>
        </p:nvSpPr>
        <p:spPr>
          <a:xfrm>
            <a:off x="8166654" y="1664896"/>
            <a:ext cx="5591556" cy="3313113"/>
          </a:xfrm>
          <a:custGeom>
            <a:avLst/>
            <a:gdLst>
              <a:gd name="connsiteX0" fmla="*/ 1888135 w 5591556"/>
              <a:gd name="connsiteY0" fmla="*/ 0 h 3313113"/>
              <a:gd name="connsiteX1" fmla="*/ 4345371 w 5591556"/>
              <a:gd name="connsiteY1" fmla="*/ 0 h 3313113"/>
              <a:gd name="connsiteX2" fmla="*/ 5591556 w 5591556"/>
              <a:gd name="connsiteY2" fmla="*/ 1 h 3313113"/>
              <a:gd name="connsiteX3" fmla="*/ 4083338 w 5591556"/>
              <a:gd name="connsiteY3" fmla="*/ 3159351 h 3313113"/>
              <a:gd name="connsiteX4" fmla="*/ 3847704 w 5591556"/>
              <a:gd name="connsiteY4" fmla="*/ 3313113 h 3313113"/>
              <a:gd name="connsiteX5" fmla="*/ 91066 w 5591556"/>
              <a:gd name="connsiteY5" fmla="*/ 3313113 h 3313113"/>
              <a:gd name="connsiteX6" fmla="*/ 0 w 5591556"/>
              <a:gd name="connsiteY6" fmla="*/ 3313113 h 3313113"/>
              <a:gd name="connsiteX7" fmla="*/ 1474307 w 5591556"/>
              <a:gd name="connsiteY7" fmla="*/ 218951 h 3313113"/>
              <a:gd name="connsiteX8" fmla="*/ 1888135 w 5591556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91556" h="3313113">
                <a:moveTo>
                  <a:pt x="1888135" y="0"/>
                </a:moveTo>
                <a:lnTo>
                  <a:pt x="4345371" y="0"/>
                </a:lnTo>
                <a:lnTo>
                  <a:pt x="5591556" y="1"/>
                </a:lnTo>
                <a:lnTo>
                  <a:pt x="4083338" y="3159351"/>
                </a:lnTo>
                <a:cubicBezTo>
                  <a:pt x="4053383" y="3255215"/>
                  <a:pt x="3981151" y="3313113"/>
                  <a:pt x="3847704" y="3313113"/>
                </a:cubicBezTo>
                <a:lnTo>
                  <a:pt x="91066" y="3313113"/>
                </a:lnTo>
                <a:lnTo>
                  <a:pt x="0" y="3313113"/>
                </a:lnTo>
                <a:cubicBezTo>
                  <a:pt x="406695" y="2359619"/>
                  <a:pt x="1014263" y="1192765"/>
                  <a:pt x="1474307" y="218951"/>
                </a:cubicBezTo>
                <a:cubicBezTo>
                  <a:pt x="1559650" y="29670"/>
                  <a:pt x="1754688" y="0"/>
                  <a:pt x="1888135" y="0"/>
                </a:cubicBez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B8614797-AF4D-CDF3-2FF2-449E0A6536A3}"/>
              </a:ext>
            </a:extLst>
          </p:cNvPr>
          <p:cNvSpPr/>
          <p:nvPr/>
        </p:nvSpPr>
        <p:spPr>
          <a:xfrm>
            <a:off x="-118404" y="1649176"/>
            <a:ext cx="5591556" cy="3313113"/>
          </a:xfrm>
          <a:custGeom>
            <a:avLst/>
            <a:gdLst>
              <a:gd name="connsiteX0" fmla="*/ 1888135 w 5591556"/>
              <a:gd name="connsiteY0" fmla="*/ 0 h 3313113"/>
              <a:gd name="connsiteX1" fmla="*/ 4345371 w 5591556"/>
              <a:gd name="connsiteY1" fmla="*/ 0 h 3313113"/>
              <a:gd name="connsiteX2" fmla="*/ 5591556 w 5591556"/>
              <a:gd name="connsiteY2" fmla="*/ 1 h 3313113"/>
              <a:gd name="connsiteX3" fmla="*/ 4083338 w 5591556"/>
              <a:gd name="connsiteY3" fmla="*/ 3159351 h 3313113"/>
              <a:gd name="connsiteX4" fmla="*/ 3847704 w 5591556"/>
              <a:gd name="connsiteY4" fmla="*/ 3313113 h 3313113"/>
              <a:gd name="connsiteX5" fmla="*/ 91066 w 5591556"/>
              <a:gd name="connsiteY5" fmla="*/ 3313113 h 3313113"/>
              <a:gd name="connsiteX6" fmla="*/ 0 w 5591556"/>
              <a:gd name="connsiteY6" fmla="*/ 3313113 h 3313113"/>
              <a:gd name="connsiteX7" fmla="*/ 1474307 w 5591556"/>
              <a:gd name="connsiteY7" fmla="*/ 218951 h 3313113"/>
              <a:gd name="connsiteX8" fmla="*/ 1888135 w 5591556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91556" h="3313113">
                <a:moveTo>
                  <a:pt x="1888135" y="0"/>
                </a:moveTo>
                <a:lnTo>
                  <a:pt x="4345371" y="0"/>
                </a:lnTo>
                <a:lnTo>
                  <a:pt x="5591556" y="1"/>
                </a:lnTo>
                <a:lnTo>
                  <a:pt x="4083338" y="3159351"/>
                </a:lnTo>
                <a:cubicBezTo>
                  <a:pt x="4053383" y="3255215"/>
                  <a:pt x="3981151" y="3313113"/>
                  <a:pt x="3847704" y="3313113"/>
                </a:cubicBezTo>
                <a:lnTo>
                  <a:pt x="91066" y="3313113"/>
                </a:lnTo>
                <a:lnTo>
                  <a:pt x="0" y="3313113"/>
                </a:lnTo>
                <a:cubicBezTo>
                  <a:pt x="406695" y="2359619"/>
                  <a:pt x="1014263" y="1192765"/>
                  <a:pt x="1474307" y="218951"/>
                </a:cubicBezTo>
                <a:cubicBezTo>
                  <a:pt x="1559650" y="29670"/>
                  <a:pt x="1754688" y="0"/>
                  <a:pt x="1888135" y="0"/>
                </a:cubicBez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82" name="Picture Placeholder 15">
            <a:extLst>
              <a:ext uri="{FF2B5EF4-FFF2-40B4-BE49-F238E27FC236}">
                <a16:creationId xmlns:a16="http://schemas.microsoft.com/office/drawing/2014/main" id="{A4685D31-A721-51F6-DDF9-D1DD66341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1" b="5571"/>
          <a:stretch>
            <a:fillRect/>
          </a:stretch>
        </p:blipFill>
        <p:spPr>
          <a:xfrm>
            <a:off x="8168231" y="1654349"/>
            <a:ext cx="5591556" cy="3313113"/>
          </a:xfrm>
          <a:custGeom>
            <a:avLst/>
            <a:gdLst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0 w 3313113"/>
              <a:gd name="connsiteY7" fmla="*/ 166119 h 3313113"/>
              <a:gd name="connsiteX8" fmla="*/ 166119 w 3313113"/>
              <a:gd name="connsiteY8" fmla="*/ 0 h 3313113"/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16611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3086034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161916 w 3252153"/>
              <a:gd name="connsiteY2" fmla="*/ 6016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6016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1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54203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44214" h="3313113">
                <a:moveTo>
                  <a:pt x="1298099" y="0"/>
                </a:moveTo>
                <a:lnTo>
                  <a:pt x="2987458" y="0"/>
                </a:lnTo>
                <a:lnTo>
                  <a:pt x="3844214" y="1"/>
                </a:lnTo>
                <a:lnTo>
                  <a:pt x="2807309" y="3159351"/>
                </a:lnTo>
                <a:cubicBezTo>
                  <a:pt x="2786715" y="3255215"/>
                  <a:pt x="2737055" y="3313113"/>
                  <a:pt x="2645310" y="3313113"/>
                </a:cubicBezTo>
                <a:lnTo>
                  <a:pt x="62608" y="3313113"/>
                </a:lnTo>
                <a:lnTo>
                  <a:pt x="0" y="3313113"/>
                </a:lnTo>
                <a:cubicBezTo>
                  <a:pt x="279604" y="2359619"/>
                  <a:pt x="697309" y="1192765"/>
                  <a:pt x="1013591" y="218951"/>
                </a:cubicBezTo>
                <a:cubicBezTo>
                  <a:pt x="1072265" y="29670"/>
                  <a:pt x="1206354" y="0"/>
                  <a:pt x="1298099" y="0"/>
                </a:cubicBezTo>
                <a:close/>
              </a:path>
            </a:pathLst>
          </a:custGeom>
        </p:spPr>
      </p:pic>
      <p:pic>
        <p:nvPicPr>
          <p:cNvPr id="83" name="Picture Placeholder 12">
            <a:extLst>
              <a:ext uri="{FF2B5EF4-FFF2-40B4-BE49-F238E27FC236}">
                <a16:creationId xmlns:a16="http://schemas.microsoft.com/office/drawing/2014/main" id="{13139DDC-17F6-24DC-0DB4-8B7E6250C1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8" b="5558"/>
          <a:stretch>
            <a:fillRect/>
          </a:stretch>
        </p:blipFill>
        <p:spPr>
          <a:xfrm>
            <a:off x="4033948" y="1642518"/>
            <a:ext cx="5591556" cy="3313113"/>
          </a:xfrm>
          <a:custGeom>
            <a:avLst/>
            <a:gdLst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0 w 3313113"/>
              <a:gd name="connsiteY7" fmla="*/ 166119 h 3313113"/>
              <a:gd name="connsiteX8" fmla="*/ 166119 w 3313113"/>
              <a:gd name="connsiteY8" fmla="*/ 0 h 3313113"/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16611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3086034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161916 w 3252153"/>
              <a:gd name="connsiteY2" fmla="*/ 6016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6016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1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54203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44214" h="3313113">
                <a:moveTo>
                  <a:pt x="1298099" y="0"/>
                </a:moveTo>
                <a:lnTo>
                  <a:pt x="2987458" y="0"/>
                </a:lnTo>
                <a:lnTo>
                  <a:pt x="3844214" y="1"/>
                </a:lnTo>
                <a:lnTo>
                  <a:pt x="2807309" y="3159351"/>
                </a:lnTo>
                <a:cubicBezTo>
                  <a:pt x="2786715" y="3255215"/>
                  <a:pt x="2737055" y="3313113"/>
                  <a:pt x="2645310" y="3313113"/>
                </a:cubicBezTo>
                <a:lnTo>
                  <a:pt x="62608" y="3313113"/>
                </a:lnTo>
                <a:lnTo>
                  <a:pt x="0" y="3313113"/>
                </a:lnTo>
                <a:cubicBezTo>
                  <a:pt x="279604" y="2359619"/>
                  <a:pt x="697309" y="1192765"/>
                  <a:pt x="1013591" y="218951"/>
                </a:cubicBezTo>
                <a:cubicBezTo>
                  <a:pt x="1072265" y="29670"/>
                  <a:pt x="1206354" y="0"/>
                  <a:pt x="1298099" y="0"/>
                </a:cubicBezTo>
                <a:close/>
              </a:path>
            </a:pathLst>
          </a:custGeom>
        </p:spPr>
      </p:pic>
      <p:pic>
        <p:nvPicPr>
          <p:cNvPr id="84" name="Picture Placeholder 14">
            <a:extLst>
              <a:ext uri="{FF2B5EF4-FFF2-40B4-BE49-F238E27FC236}">
                <a16:creationId xmlns:a16="http://schemas.microsoft.com/office/drawing/2014/main" id="{470ADA8A-6D5A-2238-54C1-4A6382FC4D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8" b="5558"/>
          <a:stretch>
            <a:fillRect/>
          </a:stretch>
        </p:blipFill>
        <p:spPr>
          <a:xfrm>
            <a:off x="-111332" y="1642518"/>
            <a:ext cx="5591556" cy="3313113"/>
          </a:xfrm>
          <a:custGeom>
            <a:avLst/>
            <a:gdLst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0 w 3313113"/>
              <a:gd name="connsiteY7" fmla="*/ 166119 h 3313113"/>
              <a:gd name="connsiteX8" fmla="*/ 166119 w 3313113"/>
              <a:gd name="connsiteY8" fmla="*/ 0 h 3313113"/>
              <a:gd name="connsiteX0" fmla="*/ 16611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16611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33479 w 3343593"/>
              <a:gd name="connsiteY0" fmla="*/ 0 h 3871913"/>
              <a:gd name="connsiteX1" fmla="*/ 3343593 w 3343593"/>
              <a:gd name="connsiteY1" fmla="*/ 0 h 3871913"/>
              <a:gd name="connsiteX2" fmla="*/ 3343593 w 3343593"/>
              <a:gd name="connsiteY2" fmla="*/ 0 h 3871913"/>
              <a:gd name="connsiteX3" fmla="*/ 3343593 w 3343593"/>
              <a:gd name="connsiteY3" fmla="*/ 3146994 h 3871913"/>
              <a:gd name="connsiteX4" fmla="*/ 3177474 w 3343593"/>
              <a:gd name="connsiteY4" fmla="*/ 3313113 h 3871913"/>
              <a:gd name="connsiteX5" fmla="*/ 30480 w 3343593"/>
              <a:gd name="connsiteY5" fmla="*/ 3313113 h 3871913"/>
              <a:gd name="connsiteX6" fmla="*/ 0 w 3343593"/>
              <a:gd name="connsiteY6" fmla="*/ 3871913 h 3871913"/>
              <a:gd name="connsiteX7" fmla="*/ 447040 w 3343593"/>
              <a:gd name="connsiteY7" fmla="*/ 145799 h 3871913"/>
              <a:gd name="connsiteX8" fmla="*/ 633479 w 3343593"/>
              <a:gd name="connsiteY8" fmla="*/ 0 h 38719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602999 w 3313113"/>
              <a:gd name="connsiteY0" fmla="*/ 0 h 3313113"/>
              <a:gd name="connsiteX1" fmla="*/ 3313113 w 3313113"/>
              <a:gd name="connsiteY1" fmla="*/ 0 h 3313113"/>
              <a:gd name="connsiteX2" fmla="*/ 3313113 w 3313113"/>
              <a:gd name="connsiteY2" fmla="*/ 0 h 3313113"/>
              <a:gd name="connsiteX3" fmla="*/ 3313113 w 3313113"/>
              <a:gd name="connsiteY3" fmla="*/ 3146994 h 3313113"/>
              <a:gd name="connsiteX4" fmla="*/ 3146994 w 3313113"/>
              <a:gd name="connsiteY4" fmla="*/ 3313113 h 3313113"/>
              <a:gd name="connsiteX5" fmla="*/ 0 w 3313113"/>
              <a:gd name="connsiteY5" fmla="*/ 3313113 h 3313113"/>
              <a:gd name="connsiteX6" fmla="*/ 60960 w 3313113"/>
              <a:gd name="connsiteY6" fmla="*/ 3313113 h 3313113"/>
              <a:gd name="connsiteX7" fmla="*/ 416560 w 3313113"/>
              <a:gd name="connsiteY7" fmla="*/ 145799 h 3313113"/>
              <a:gd name="connsiteX8" fmla="*/ 602999 w 331311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3086034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3252153 w 3252153"/>
              <a:gd name="connsiteY3" fmla="*/ 3146994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252153 w 3252153"/>
              <a:gd name="connsiteY2" fmla="*/ 0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252153"/>
              <a:gd name="connsiteY0" fmla="*/ 0 h 3313113"/>
              <a:gd name="connsiteX1" fmla="*/ 3252153 w 3252153"/>
              <a:gd name="connsiteY1" fmla="*/ 0 h 3313113"/>
              <a:gd name="connsiteX2" fmla="*/ 3161916 w 3252153"/>
              <a:gd name="connsiteY2" fmla="*/ 6016 h 3313113"/>
              <a:gd name="connsiteX3" fmla="*/ 2807309 w 3252153"/>
              <a:gd name="connsiteY3" fmla="*/ 3159351 h 3313113"/>
              <a:gd name="connsiteX4" fmla="*/ 2645310 w 3252153"/>
              <a:gd name="connsiteY4" fmla="*/ 3313113 h 3313113"/>
              <a:gd name="connsiteX5" fmla="*/ 62608 w 3252153"/>
              <a:gd name="connsiteY5" fmla="*/ 3313113 h 3313113"/>
              <a:gd name="connsiteX6" fmla="*/ 0 w 3252153"/>
              <a:gd name="connsiteY6" fmla="*/ 3313113 h 3313113"/>
              <a:gd name="connsiteX7" fmla="*/ 355600 w 3252153"/>
              <a:gd name="connsiteY7" fmla="*/ 145799 h 3313113"/>
              <a:gd name="connsiteX8" fmla="*/ 542039 w 3252153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6016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161916"/>
              <a:gd name="connsiteY0" fmla="*/ 0 h 3313113"/>
              <a:gd name="connsiteX1" fmla="*/ 2987458 w 3161916"/>
              <a:gd name="connsiteY1" fmla="*/ 0 h 3313113"/>
              <a:gd name="connsiteX2" fmla="*/ 3161916 w 3161916"/>
              <a:gd name="connsiteY2" fmla="*/ 1 h 3313113"/>
              <a:gd name="connsiteX3" fmla="*/ 2807309 w 3161916"/>
              <a:gd name="connsiteY3" fmla="*/ 3159351 h 3313113"/>
              <a:gd name="connsiteX4" fmla="*/ 2645310 w 3161916"/>
              <a:gd name="connsiteY4" fmla="*/ 3313113 h 3313113"/>
              <a:gd name="connsiteX5" fmla="*/ 62608 w 3161916"/>
              <a:gd name="connsiteY5" fmla="*/ 3313113 h 3313113"/>
              <a:gd name="connsiteX6" fmla="*/ 0 w 3161916"/>
              <a:gd name="connsiteY6" fmla="*/ 3313113 h 3313113"/>
              <a:gd name="connsiteX7" fmla="*/ 355600 w 3161916"/>
              <a:gd name="connsiteY7" fmla="*/ 145799 h 3313113"/>
              <a:gd name="connsiteX8" fmla="*/ 542039 w 3161916"/>
              <a:gd name="connsiteY8" fmla="*/ 0 h 3313113"/>
              <a:gd name="connsiteX0" fmla="*/ 54203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54203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355600 w 3844214"/>
              <a:gd name="connsiteY7" fmla="*/ 14579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47119 w 3844214"/>
              <a:gd name="connsiteY7" fmla="*/ 206759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  <a:gd name="connsiteX0" fmla="*/ 1298099 w 3844214"/>
              <a:gd name="connsiteY0" fmla="*/ 0 h 3313113"/>
              <a:gd name="connsiteX1" fmla="*/ 2987458 w 3844214"/>
              <a:gd name="connsiteY1" fmla="*/ 0 h 3313113"/>
              <a:gd name="connsiteX2" fmla="*/ 3844214 w 3844214"/>
              <a:gd name="connsiteY2" fmla="*/ 1 h 3313113"/>
              <a:gd name="connsiteX3" fmla="*/ 2807309 w 3844214"/>
              <a:gd name="connsiteY3" fmla="*/ 3159351 h 3313113"/>
              <a:gd name="connsiteX4" fmla="*/ 2645310 w 3844214"/>
              <a:gd name="connsiteY4" fmla="*/ 3313113 h 3313113"/>
              <a:gd name="connsiteX5" fmla="*/ 62608 w 3844214"/>
              <a:gd name="connsiteY5" fmla="*/ 3313113 h 3313113"/>
              <a:gd name="connsiteX6" fmla="*/ 0 w 3844214"/>
              <a:gd name="connsiteY6" fmla="*/ 3313113 h 3313113"/>
              <a:gd name="connsiteX7" fmla="*/ 1013591 w 3844214"/>
              <a:gd name="connsiteY7" fmla="*/ 218951 h 3313113"/>
              <a:gd name="connsiteX8" fmla="*/ 1298099 w 3844214"/>
              <a:gd name="connsiteY8" fmla="*/ 0 h 3313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44214" h="3313113">
                <a:moveTo>
                  <a:pt x="1298099" y="0"/>
                </a:moveTo>
                <a:lnTo>
                  <a:pt x="2987458" y="0"/>
                </a:lnTo>
                <a:lnTo>
                  <a:pt x="3844214" y="1"/>
                </a:lnTo>
                <a:lnTo>
                  <a:pt x="2807309" y="3159351"/>
                </a:lnTo>
                <a:cubicBezTo>
                  <a:pt x="2786715" y="3255215"/>
                  <a:pt x="2737055" y="3313113"/>
                  <a:pt x="2645310" y="3313113"/>
                </a:cubicBezTo>
                <a:lnTo>
                  <a:pt x="62608" y="3313113"/>
                </a:lnTo>
                <a:lnTo>
                  <a:pt x="0" y="3313113"/>
                </a:lnTo>
                <a:cubicBezTo>
                  <a:pt x="279604" y="2359619"/>
                  <a:pt x="697309" y="1192765"/>
                  <a:pt x="1013591" y="218951"/>
                </a:cubicBezTo>
                <a:cubicBezTo>
                  <a:pt x="1072265" y="29670"/>
                  <a:pt x="1206354" y="0"/>
                  <a:pt x="1298099" y="0"/>
                </a:cubicBezTo>
                <a:close/>
              </a:path>
            </a:pathLst>
          </a:custGeom>
        </p:spPr>
      </p:pic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25306D4-46E6-4D50-A1FE-BB95182A9B96}"/>
              </a:ext>
            </a:extLst>
          </p:cNvPr>
          <p:cNvSpPr/>
          <p:nvPr/>
        </p:nvSpPr>
        <p:spPr>
          <a:xfrm>
            <a:off x="-1249184" y="4881871"/>
            <a:ext cx="13453215" cy="2030678"/>
          </a:xfrm>
          <a:custGeom>
            <a:avLst/>
            <a:gdLst>
              <a:gd name="connsiteX0" fmla="*/ 1191150 w 13420606"/>
              <a:gd name="connsiteY0" fmla="*/ 0 h 2030678"/>
              <a:gd name="connsiteX1" fmla="*/ 5290631 w 13420606"/>
              <a:gd name="connsiteY1" fmla="*/ 2 h 2030678"/>
              <a:gd name="connsiteX2" fmla="*/ 5290656 w 13420606"/>
              <a:gd name="connsiteY2" fmla="*/ 0 h 2030678"/>
              <a:gd name="connsiteX3" fmla="*/ 9479872 w 13420606"/>
              <a:gd name="connsiteY3" fmla="*/ 2 h 2030678"/>
              <a:gd name="connsiteX4" fmla="*/ 9479892 w 13420606"/>
              <a:gd name="connsiteY4" fmla="*/ 0 h 2030678"/>
              <a:gd name="connsiteX5" fmla="*/ 13420606 w 13420606"/>
              <a:gd name="connsiteY5" fmla="*/ 2 h 2030678"/>
              <a:gd name="connsiteX6" fmla="*/ 13420606 w 13420606"/>
              <a:gd name="connsiteY6" fmla="*/ 2030678 h 2030678"/>
              <a:gd name="connsiteX7" fmla="*/ 8524508 w 13420606"/>
              <a:gd name="connsiteY7" fmla="*/ 2030678 h 2030678"/>
              <a:gd name="connsiteX8" fmla="*/ 8413176 w 13420606"/>
              <a:gd name="connsiteY8" fmla="*/ 2030678 h 2030678"/>
              <a:gd name="connsiteX9" fmla="*/ 5591556 w 13420606"/>
              <a:gd name="connsiteY9" fmla="*/ 2030678 h 2030678"/>
              <a:gd name="connsiteX10" fmla="*/ 4031833 w 13420606"/>
              <a:gd name="connsiteY10" fmla="*/ 2030678 h 2030678"/>
              <a:gd name="connsiteX11" fmla="*/ 0 w 13420606"/>
              <a:gd name="connsiteY11" fmla="*/ 2030678 h 2030678"/>
              <a:gd name="connsiteX12" fmla="*/ 14535 w 13420606"/>
              <a:gd name="connsiteY12" fmla="*/ 1966551 h 2030678"/>
              <a:gd name="connsiteX13" fmla="*/ 50125 w 13420606"/>
              <a:gd name="connsiteY13" fmla="*/ 1878206 h 2030678"/>
              <a:gd name="connsiteX14" fmla="*/ 869679 w 13420606"/>
              <a:gd name="connsiteY14" fmla="*/ 256792 h 2030678"/>
              <a:gd name="connsiteX15" fmla="*/ 885082 w 13420606"/>
              <a:gd name="connsiteY15" fmla="*/ 218662 h 2030678"/>
              <a:gd name="connsiteX16" fmla="*/ 1191150 w 13420606"/>
              <a:gd name="connsiteY16" fmla="*/ 0 h 2030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420606" h="2030678">
                <a:moveTo>
                  <a:pt x="1191150" y="0"/>
                </a:moveTo>
                <a:lnTo>
                  <a:pt x="5290631" y="2"/>
                </a:lnTo>
                <a:lnTo>
                  <a:pt x="5290656" y="0"/>
                </a:lnTo>
                <a:lnTo>
                  <a:pt x="9479872" y="2"/>
                </a:lnTo>
                <a:lnTo>
                  <a:pt x="9479892" y="0"/>
                </a:lnTo>
                <a:lnTo>
                  <a:pt x="13420606" y="2"/>
                </a:lnTo>
                <a:lnTo>
                  <a:pt x="13420606" y="2030678"/>
                </a:lnTo>
                <a:lnTo>
                  <a:pt x="8524508" y="2030678"/>
                </a:lnTo>
                <a:lnTo>
                  <a:pt x="8413176" y="2030678"/>
                </a:lnTo>
                <a:lnTo>
                  <a:pt x="5591556" y="2030678"/>
                </a:lnTo>
                <a:lnTo>
                  <a:pt x="4031833" y="2030678"/>
                </a:lnTo>
                <a:lnTo>
                  <a:pt x="0" y="2030678"/>
                </a:lnTo>
                <a:lnTo>
                  <a:pt x="14535" y="1966551"/>
                </a:lnTo>
                <a:cubicBezTo>
                  <a:pt x="23968" y="1936131"/>
                  <a:pt x="35809" y="1906530"/>
                  <a:pt x="50125" y="1878206"/>
                </a:cubicBezTo>
                <a:lnTo>
                  <a:pt x="869679" y="256792"/>
                </a:lnTo>
                <a:lnTo>
                  <a:pt x="885082" y="218662"/>
                </a:lnTo>
                <a:cubicBezTo>
                  <a:pt x="951413" y="86737"/>
                  <a:pt x="1063743" y="2"/>
                  <a:pt x="1191150" y="0"/>
                </a:cubicBezTo>
                <a:close/>
              </a:path>
            </a:pathLst>
          </a:custGeom>
          <a:solidFill>
            <a:schemeClr val="accent3">
              <a:lumMod val="10000"/>
            </a:schemeClr>
          </a:solidFill>
          <a:ln>
            <a:noFill/>
          </a:ln>
          <a:effectLst>
            <a:innerShdw blurRad="63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0F75E32-08D6-9DE2-8AF4-829C3DAEC0E3}"/>
              </a:ext>
            </a:extLst>
          </p:cNvPr>
          <p:cNvSpPr/>
          <p:nvPr/>
        </p:nvSpPr>
        <p:spPr>
          <a:xfrm>
            <a:off x="-1228605" y="4890316"/>
            <a:ext cx="5591556" cy="2030678"/>
          </a:xfrm>
          <a:custGeom>
            <a:avLst/>
            <a:gdLst>
              <a:gd name="connsiteX0" fmla="*/ 1191150 w 5591556"/>
              <a:gd name="connsiteY0" fmla="*/ 0 h 2030678"/>
              <a:gd name="connsiteX1" fmla="*/ 5309492 w 5591556"/>
              <a:gd name="connsiteY1" fmla="*/ 2 h 2030678"/>
              <a:gd name="connsiteX2" fmla="*/ 5278291 w 5591556"/>
              <a:gd name="connsiteY2" fmla="*/ 7592 h 2030678"/>
              <a:gd name="connsiteX3" fmla="*/ 5052320 w 5591556"/>
              <a:gd name="connsiteY3" fmla="*/ 210639 h 2030678"/>
              <a:gd name="connsiteX4" fmla="*/ 5036043 w 5591556"/>
              <a:gd name="connsiteY4" fmla="*/ 248769 h 2030678"/>
              <a:gd name="connsiteX5" fmla="*/ 4169927 w 5591556"/>
              <a:gd name="connsiteY5" fmla="*/ 1870183 h 2030678"/>
              <a:gd name="connsiteX6" fmla="*/ 4132315 w 5591556"/>
              <a:gd name="connsiteY6" fmla="*/ 1958528 h 2030678"/>
              <a:gd name="connsiteX7" fmla="*/ 4116954 w 5591556"/>
              <a:gd name="connsiteY7" fmla="*/ 2022655 h 2030678"/>
              <a:gd name="connsiteX8" fmla="*/ 5591556 w 5591556"/>
              <a:gd name="connsiteY8" fmla="*/ 2022655 h 2030678"/>
              <a:gd name="connsiteX9" fmla="*/ 5591556 w 5591556"/>
              <a:gd name="connsiteY9" fmla="*/ 2030678 h 2030678"/>
              <a:gd name="connsiteX10" fmla="*/ 0 w 5591556"/>
              <a:gd name="connsiteY10" fmla="*/ 2030678 h 2030678"/>
              <a:gd name="connsiteX11" fmla="*/ 14535 w 5591556"/>
              <a:gd name="connsiteY11" fmla="*/ 1966551 h 2030678"/>
              <a:gd name="connsiteX12" fmla="*/ 50125 w 5591556"/>
              <a:gd name="connsiteY12" fmla="*/ 1878206 h 2030678"/>
              <a:gd name="connsiteX13" fmla="*/ 869679 w 5591556"/>
              <a:gd name="connsiteY13" fmla="*/ 256792 h 2030678"/>
              <a:gd name="connsiteX14" fmla="*/ 885082 w 5591556"/>
              <a:gd name="connsiteY14" fmla="*/ 218662 h 2030678"/>
              <a:gd name="connsiteX15" fmla="*/ 1191150 w 5591556"/>
              <a:gd name="connsiteY15" fmla="*/ 0 h 2030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91556" h="2030678">
                <a:moveTo>
                  <a:pt x="1191150" y="0"/>
                </a:moveTo>
                <a:lnTo>
                  <a:pt x="5309492" y="2"/>
                </a:lnTo>
                <a:lnTo>
                  <a:pt x="5278291" y="7592"/>
                </a:lnTo>
                <a:cubicBezTo>
                  <a:pt x="5184814" y="38171"/>
                  <a:pt x="5104895" y="111695"/>
                  <a:pt x="5052320" y="210639"/>
                </a:cubicBezTo>
                <a:lnTo>
                  <a:pt x="5036043" y="248769"/>
                </a:lnTo>
                <a:lnTo>
                  <a:pt x="4169927" y="1870183"/>
                </a:lnTo>
                <a:cubicBezTo>
                  <a:pt x="4154798" y="1898507"/>
                  <a:pt x="4142284" y="1928108"/>
                  <a:pt x="4132315" y="1958528"/>
                </a:cubicBezTo>
                <a:lnTo>
                  <a:pt x="4116954" y="2022655"/>
                </a:lnTo>
                <a:lnTo>
                  <a:pt x="5591556" y="2022655"/>
                </a:lnTo>
                <a:lnTo>
                  <a:pt x="5591556" y="2030678"/>
                </a:lnTo>
                <a:lnTo>
                  <a:pt x="0" y="2030678"/>
                </a:lnTo>
                <a:lnTo>
                  <a:pt x="14535" y="1966551"/>
                </a:lnTo>
                <a:cubicBezTo>
                  <a:pt x="23968" y="1936131"/>
                  <a:pt x="35809" y="1906530"/>
                  <a:pt x="50125" y="1878206"/>
                </a:cubicBezTo>
                <a:lnTo>
                  <a:pt x="869679" y="256792"/>
                </a:lnTo>
                <a:lnTo>
                  <a:pt x="885082" y="218662"/>
                </a:lnTo>
                <a:cubicBezTo>
                  <a:pt x="951413" y="86737"/>
                  <a:pt x="1063743" y="2"/>
                  <a:pt x="119115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innerShdw blurRad="63500" dist="101600" dir="16200000">
              <a:schemeClr val="accent3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735AB082-B5C2-A0E9-D7C4-BAA033C89FDB}"/>
              </a:ext>
            </a:extLst>
          </p:cNvPr>
          <p:cNvSpPr/>
          <p:nvPr/>
        </p:nvSpPr>
        <p:spPr>
          <a:xfrm>
            <a:off x="2803227" y="4874270"/>
            <a:ext cx="5559377" cy="2030678"/>
          </a:xfrm>
          <a:custGeom>
            <a:avLst/>
            <a:gdLst>
              <a:gd name="connsiteX0" fmla="*/ 1258824 w 5559377"/>
              <a:gd name="connsiteY0" fmla="*/ 0 h 2030678"/>
              <a:gd name="connsiteX1" fmla="*/ 5559377 w 5559377"/>
              <a:gd name="connsiteY1" fmla="*/ 2 h 2030678"/>
              <a:gd name="connsiteX2" fmla="*/ 5517292 w 5559377"/>
              <a:gd name="connsiteY2" fmla="*/ 3985 h 2030678"/>
              <a:gd name="connsiteX3" fmla="*/ 5285297 w 5559377"/>
              <a:gd name="connsiteY3" fmla="*/ 218662 h 2030678"/>
              <a:gd name="connsiteX4" fmla="*/ 5271504 w 5559377"/>
              <a:gd name="connsiteY4" fmla="*/ 256792 h 2030678"/>
              <a:gd name="connsiteX5" fmla="*/ 4537565 w 5559377"/>
              <a:gd name="connsiteY5" fmla="*/ 1878206 h 2030678"/>
              <a:gd name="connsiteX6" fmla="*/ 4505693 w 5559377"/>
              <a:gd name="connsiteY6" fmla="*/ 1966551 h 2030678"/>
              <a:gd name="connsiteX7" fmla="*/ 4492676 w 5559377"/>
              <a:gd name="connsiteY7" fmla="*/ 2030678 h 2030678"/>
              <a:gd name="connsiteX8" fmla="*/ 0 w 5559377"/>
              <a:gd name="connsiteY8" fmla="*/ 2030678 h 2030678"/>
              <a:gd name="connsiteX9" fmla="*/ 15361 w 5559377"/>
              <a:gd name="connsiteY9" fmla="*/ 1966551 h 2030678"/>
              <a:gd name="connsiteX10" fmla="*/ 52973 w 5559377"/>
              <a:gd name="connsiteY10" fmla="*/ 1878206 h 2030678"/>
              <a:gd name="connsiteX11" fmla="*/ 919089 w 5559377"/>
              <a:gd name="connsiteY11" fmla="*/ 256792 h 2030678"/>
              <a:gd name="connsiteX12" fmla="*/ 935367 w 5559377"/>
              <a:gd name="connsiteY12" fmla="*/ 218662 h 2030678"/>
              <a:gd name="connsiteX13" fmla="*/ 1258824 w 5559377"/>
              <a:gd name="connsiteY13" fmla="*/ 0 h 2030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559377" h="2030678">
                <a:moveTo>
                  <a:pt x="1258824" y="0"/>
                </a:moveTo>
                <a:lnTo>
                  <a:pt x="5559377" y="2"/>
                </a:lnTo>
                <a:lnTo>
                  <a:pt x="5517292" y="3985"/>
                </a:lnTo>
                <a:cubicBezTo>
                  <a:pt x="5420789" y="22392"/>
                  <a:pt x="5337274" y="103228"/>
                  <a:pt x="5285297" y="218662"/>
                </a:cubicBezTo>
                <a:lnTo>
                  <a:pt x="5271504" y="256792"/>
                </a:lnTo>
                <a:lnTo>
                  <a:pt x="4537565" y="1878206"/>
                </a:lnTo>
                <a:cubicBezTo>
                  <a:pt x="4524744" y="1906530"/>
                  <a:pt x="4514140" y="1936131"/>
                  <a:pt x="4505693" y="1966551"/>
                </a:cubicBezTo>
                <a:lnTo>
                  <a:pt x="4492676" y="2030678"/>
                </a:lnTo>
                <a:lnTo>
                  <a:pt x="0" y="2030678"/>
                </a:lnTo>
                <a:lnTo>
                  <a:pt x="15361" y="1966551"/>
                </a:lnTo>
                <a:cubicBezTo>
                  <a:pt x="25330" y="1936131"/>
                  <a:pt x="37844" y="1906530"/>
                  <a:pt x="52973" y="1878206"/>
                </a:cubicBezTo>
                <a:lnTo>
                  <a:pt x="919089" y="256792"/>
                </a:lnTo>
                <a:lnTo>
                  <a:pt x="935367" y="218662"/>
                </a:lnTo>
                <a:cubicBezTo>
                  <a:pt x="1005466" y="86737"/>
                  <a:pt x="1124178" y="2"/>
                  <a:pt x="12588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101600" dir="16200000">
              <a:schemeClr val="accent3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6" name="Freeform 45"/>
          <p:cNvSpPr/>
          <p:nvPr/>
        </p:nvSpPr>
        <p:spPr>
          <a:xfrm>
            <a:off x="7184571" y="4875213"/>
            <a:ext cx="5007430" cy="2030678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>
            <a:innerShdw blurRad="63500" dist="101600" dir="16200000">
              <a:schemeClr val="accent3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47" name="Rectangle 41"/>
          <p:cNvSpPr>
            <a:spLocks/>
          </p:cNvSpPr>
          <p:nvPr/>
        </p:nvSpPr>
        <p:spPr bwMode="auto">
          <a:xfrm>
            <a:off x="4316663" y="5184995"/>
            <a:ext cx="2288914" cy="170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48" name="Rectangle 41"/>
          <p:cNvSpPr>
            <a:spLocks/>
          </p:cNvSpPr>
          <p:nvPr/>
        </p:nvSpPr>
        <p:spPr bwMode="auto">
          <a:xfrm>
            <a:off x="323402" y="5184995"/>
            <a:ext cx="2288914" cy="170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33" name="Rectangle 41"/>
          <p:cNvSpPr>
            <a:spLocks/>
          </p:cNvSpPr>
          <p:nvPr/>
        </p:nvSpPr>
        <p:spPr bwMode="auto">
          <a:xfrm>
            <a:off x="8777246" y="5184995"/>
            <a:ext cx="2288914" cy="170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 Light" charset="0"/>
                <a:cs typeface="Helvetica Light" charset="0"/>
              </a:rPr>
              <a:t>Lorem ipsum dolor sit amet, omnes volutpat ex sed, mediocrem maiestatis ius in ullamcorper.</a:t>
            </a:r>
          </a:p>
        </p:txBody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88ACAEEC-5116-72E1-564E-0A2AA9725C69}"/>
              </a:ext>
            </a:extLst>
          </p:cNvPr>
          <p:cNvSpPr/>
          <p:nvPr/>
        </p:nvSpPr>
        <p:spPr>
          <a:xfrm rot="10800000">
            <a:off x="-23498" y="0"/>
            <a:ext cx="2365172" cy="1267327"/>
          </a:xfrm>
          <a:custGeom>
            <a:avLst/>
            <a:gdLst>
              <a:gd name="connsiteX0" fmla="*/ 1445558 w 6785811"/>
              <a:gd name="connsiteY0" fmla="*/ 0 h 3949031"/>
              <a:gd name="connsiteX1" fmla="*/ 6785811 w 6785811"/>
              <a:gd name="connsiteY1" fmla="*/ 3 h 3949031"/>
              <a:gd name="connsiteX2" fmla="*/ 6785811 w 6785811"/>
              <a:gd name="connsiteY2" fmla="*/ 3949031 h 3949031"/>
              <a:gd name="connsiteX3" fmla="*/ 0 w 6785811"/>
              <a:gd name="connsiteY3" fmla="*/ 3949031 h 3949031"/>
              <a:gd name="connsiteX4" fmla="*/ 17639 w 6785811"/>
              <a:gd name="connsiteY4" fmla="*/ 3824324 h 3949031"/>
              <a:gd name="connsiteX5" fmla="*/ 60831 w 6785811"/>
              <a:gd name="connsiteY5" fmla="*/ 3652521 h 3949031"/>
              <a:gd name="connsiteX6" fmla="*/ 1055427 w 6785811"/>
              <a:gd name="connsiteY6" fmla="*/ 499379 h 3949031"/>
              <a:gd name="connsiteX7" fmla="*/ 1074119 w 6785811"/>
              <a:gd name="connsiteY7" fmla="*/ 425228 h 3949031"/>
              <a:gd name="connsiteX8" fmla="*/ 1445558 w 6785811"/>
              <a:gd name="connsiteY8" fmla="*/ 0 h 394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811" h="3949031">
                <a:moveTo>
                  <a:pt x="1445558" y="0"/>
                </a:moveTo>
                <a:lnTo>
                  <a:pt x="6785811" y="3"/>
                </a:lnTo>
                <a:lnTo>
                  <a:pt x="6785811" y="3949031"/>
                </a:lnTo>
                <a:lnTo>
                  <a:pt x="0" y="3949031"/>
                </a:lnTo>
                <a:lnTo>
                  <a:pt x="17639" y="3824324"/>
                </a:lnTo>
                <a:cubicBezTo>
                  <a:pt x="29087" y="3765167"/>
                  <a:pt x="43457" y="3707602"/>
                  <a:pt x="60831" y="3652521"/>
                </a:cubicBezTo>
                <a:lnTo>
                  <a:pt x="1055427" y="499379"/>
                </a:lnTo>
                <a:lnTo>
                  <a:pt x="1074119" y="425228"/>
                </a:lnTo>
                <a:cubicBezTo>
                  <a:pt x="1154617" y="168676"/>
                  <a:pt x="1290939" y="3"/>
                  <a:pt x="1445558" y="0"/>
                </a:cubicBezTo>
                <a:close/>
              </a:path>
            </a:pathLst>
          </a:custGeom>
          <a:solidFill>
            <a:schemeClr val="accent3">
              <a:lumMod val="25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26000"/>
              </a:schemeClr>
            </a:glow>
            <a:innerShdw blurRad="101600" dist="101600" dir="16200000">
              <a:schemeClr val="accent3">
                <a:alpha val="1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ECCE50-D344-19A0-0F50-F03EA32B9BF3}"/>
              </a:ext>
            </a:extLst>
          </p:cNvPr>
          <p:cNvSpPr txBox="1"/>
          <p:nvPr/>
        </p:nvSpPr>
        <p:spPr>
          <a:xfrm>
            <a:off x="3187469" y="393094"/>
            <a:ext cx="9698351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  Result of analysis</a:t>
            </a:r>
          </a:p>
          <a:p>
            <a:r>
              <a:rPr lang="en-US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rbel" panose="020B0503020204020204" pitchFamily="34" charset="0"/>
                <a:ea typeface="Helvetica" charset="0"/>
                <a:cs typeface="Helvetica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6249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306090">
      <a:dk1>
        <a:sysClr val="windowText" lastClr="000000"/>
      </a:dk1>
      <a:lt1>
        <a:srgbClr val="FFFFFF"/>
      </a:lt1>
      <a:dk2>
        <a:srgbClr val="44546A"/>
      </a:dk2>
      <a:lt2>
        <a:srgbClr val="E7E6E6"/>
      </a:lt2>
      <a:accent1>
        <a:srgbClr val="0770A2"/>
      </a:accent1>
      <a:accent2>
        <a:srgbClr val="82D9F7"/>
      </a:accent2>
      <a:accent3>
        <a:srgbClr val="FEFEFE"/>
      </a:accent3>
      <a:accent4>
        <a:srgbClr val="72C733"/>
      </a:accent4>
      <a:accent5>
        <a:srgbClr val="F36622"/>
      </a:accent5>
      <a:accent6>
        <a:srgbClr val="FF3C4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3944</TotalTime>
  <Words>530</Words>
  <Application>Microsoft Office PowerPoint</Application>
  <PresentationFormat>Widescreen</PresentationFormat>
  <Paragraphs>75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Corbel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Anisa Patel</dc:creator>
  <cp:lastModifiedBy>Diana Seveney</cp:lastModifiedBy>
  <cp:revision>110</cp:revision>
  <dcterms:created xsi:type="dcterms:W3CDTF">2018-03-06T15:28:47Z</dcterms:created>
  <dcterms:modified xsi:type="dcterms:W3CDTF">2022-07-04T15:26:21Z</dcterms:modified>
</cp:coreProperties>
</file>

<file path=docProps/thumbnail.jpeg>
</file>